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0" r:id="rId1"/>
  </p:sldMasterIdLst>
  <p:notesMasterIdLst>
    <p:notesMasterId r:id="rId22"/>
  </p:notesMasterIdLst>
  <p:handoutMasterIdLst>
    <p:handoutMasterId r:id="rId23"/>
  </p:handoutMasterIdLst>
  <p:sldIdLst>
    <p:sldId id="316" r:id="rId2"/>
    <p:sldId id="313" r:id="rId3"/>
    <p:sldId id="300" r:id="rId4"/>
    <p:sldId id="314" r:id="rId5"/>
    <p:sldId id="323" r:id="rId6"/>
    <p:sldId id="315" r:id="rId7"/>
    <p:sldId id="336" r:id="rId8"/>
    <p:sldId id="318" r:id="rId9"/>
    <p:sldId id="317" r:id="rId10"/>
    <p:sldId id="326" r:id="rId11"/>
    <p:sldId id="327" r:id="rId12"/>
    <p:sldId id="329" r:id="rId13"/>
    <p:sldId id="330" r:id="rId14"/>
    <p:sldId id="331" r:id="rId15"/>
    <p:sldId id="332" r:id="rId16"/>
    <p:sldId id="334" r:id="rId17"/>
    <p:sldId id="324" r:id="rId18"/>
    <p:sldId id="311" r:id="rId19"/>
    <p:sldId id="309" r:id="rId20"/>
    <p:sldId id="333" r:id="rId21"/>
  </p:sldIdLst>
  <p:sldSz cx="9906000" cy="6858000" type="A4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pos="5955" userDrawn="1">
          <p15:clr>
            <a:srgbClr val="A4A3A4"/>
          </p15:clr>
        </p15:guide>
        <p15:guide id="4" pos="3028" userDrawn="1">
          <p15:clr>
            <a:srgbClr val="A4A3A4"/>
          </p15:clr>
        </p15:guide>
        <p15:guide id="5" orient="horz" pos="572" userDrawn="1">
          <p15:clr>
            <a:srgbClr val="A4A3A4"/>
          </p15:clr>
        </p15:guide>
        <p15:guide id="6" orient="horz" pos="2069" userDrawn="1">
          <p15:clr>
            <a:srgbClr val="A4A3A4"/>
          </p15:clr>
        </p15:guide>
        <p15:guide id="7" orient="horz" pos="1185" userDrawn="1">
          <p15:clr>
            <a:srgbClr val="A4A3A4"/>
          </p15:clr>
        </p15:guide>
        <p15:guide id="8" orient="horz" pos="1820" userDrawn="1">
          <p15:clr>
            <a:srgbClr val="A4A3A4"/>
          </p15:clr>
        </p15:guide>
        <p15:guide id="12" orient="horz" pos="2908" userDrawn="1">
          <p15:clr>
            <a:srgbClr val="A4A3A4"/>
          </p15:clr>
        </p15:guide>
        <p15:guide id="13" orient="horz" pos="2727" userDrawn="1">
          <p15:clr>
            <a:srgbClr val="A4A3A4"/>
          </p15:clr>
        </p15:guide>
        <p15:guide id="15" orient="horz" pos="4042" userDrawn="1">
          <p15:clr>
            <a:srgbClr val="A4A3A4"/>
          </p15:clr>
        </p15:guide>
        <p15:guide id="16" orient="horz" pos="3339" userDrawn="1">
          <p15:clr>
            <a:srgbClr val="A4A3A4"/>
          </p15:clr>
        </p15:guide>
        <p15:guide id="17" pos="3212" userDrawn="1">
          <p15:clr>
            <a:srgbClr val="A4A3A4"/>
          </p15:clr>
        </p15:guide>
        <p15:guide id="18" orient="horz" pos="2409" userDrawn="1">
          <p15:clr>
            <a:srgbClr val="A4A3A4"/>
          </p15:clr>
        </p15:guide>
        <p15:guide id="20" orient="horz" pos="3657" userDrawn="1">
          <p15:clr>
            <a:srgbClr val="A4A3A4"/>
          </p15:clr>
        </p15:guide>
        <p15:guide id="22" pos="2272" userDrawn="1">
          <p15:clr>
            <a:srgbClr val="A4A3A4"/>
          </p15:clr>
        </p15:guide>
        <p15:guide id="23" pos="5037" userDrawn="1">
          <p15:clr>
            <a:srgbClr val="A4A3A4"/>
          </p15:clr>
        </p15:guide>
        <p15:guide id="29" orient="horz" pos="3203" userDrawn="1">
          <p15:clr>
            <a:srgbClr val="A4A3A4"/>
          </p15:clr>
        </p15:guide>
        <p15:guide id="30" orient="horz" pos="3793" userDrawn="1">
          <p15:clr>
            <a:srgbClr val="A4A3A4"/>
          </p15:clr>
        </p15:guide>
        <p15:guide id="31" orient="horz" pos="2364" userDrawn="1">
          <p15:clr>
            <a:srgbClr val="A4A3A4"/>
          </p15:clr>
        </p15:guide>
        <p15:guide id="32" pos="3562" userDrawn="1">
          <p15:clr>
            <a:srgbClr val="A4A3A4"/>
          </p15:clr>
        </p15:guide>
        <p15:guide id="33" pos="4927" userDrawn="1">
          <p15:clr>
            <a:srgbClr val="A4A3A4"/>
          </p15:clr>
        </p15:guide>
        <p15:guide id="34" orient="horz" pos="1933" userDrawn="1">
          <p15:clr>
            <a:srgbClr val="A4A3A4"/>
          </p15:clr>
        </p15:guide>
        <p15:guide id="35" pos="3968" userDrawn="1">
          <p15:clr>
            <a:srgbClr val="A4A3A4"/>
          </p15:clr>
        </p15:guide>
        <p15:guide id="36" pos="297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69" userDrawn="1">
          <p15:clr>
            <a:srgbClr val="A4A3A4"/>
          </p15:clr>
        </p15:guide>
        <p15:guide id="2" pos="2257" userDrawn="1">
          <p15:clr>
            <a:srgbClr val="A4A3A4"/>
          </p15:clr>
        </p15:guide>
        <p15:guide id="3" orient="horz" pos="3224" userDrawn="1">
          <p15:clr>
            <a:srgbClr val="A4A3A4"/>
          </p15:clr>
        </p15:guide>
        <p15:guide id="4" pos="223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AA2"/>
    <a:srgbClr val="FF9900"/>
    <a:srgbClr val="5FAEE3"/>
    <a:srgbClr val="1BAE46"/>
    <a:srgbClr val="FCFCFF"/>
    <a:srgbClr val="E67E16"/>
    <a:srgbClr val="775F09"/>
    <a:srgbClr val="1D50B9"/>
    <a:srgbClr val="2262DB"/>
    <a:srgbClr val="FF5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62" autoAdjust="0"/>
    <p:restoredTop sz="91478" autoAdjust="0"/>
  </p:normalViewPr>
  <p:slideViewPr>
    <p:cSldViewPr snapToGrid="0" snapToObjects="1" showGuides="1">
      <p:cViewPr varScale="1">
        <p:scale>
          <a:sx n="84" d="100"/>
          <a:sy n="84" d="100"/>
        </p:scale>
        <p:origin x="1374" y="90"/>
      </p:cViewPr>
      <p:guideLst>
        <p:guide pos="5955"/>
        <p:guide pos="3028"/>
        <p:guide orient="horz" pos="572"/>
        <p:guide orient="horz" pos="2069"/>
        <p:guide orient="horz" pos="1185"/>
        <p:guide orient="horz" pos="1820"/>
        <p:guide orient="horz" pos="2908"/>
        <p:guide orient="horz" pos="2727"/>
        <p:guide orient="horz" pos="4042"/>
        <p:guide orient="horz" pos="3339"/>
        <p:guide pos="3212"/>
        <p:guide orient="horz" pos="2409"/>
        <p:guide orient="horz" pos="3657"/>
        <p:guide pos="2272"/>
        <p:guide pos="5037"/>
        <p:guide orient="horz" pos="3203"/>
        <p:guide orient="horz" pos="3793"/>
        <p:guide orient="horz" pos="2364"/>
        <p:guide pos="3562"/>
        <p:guide pos="4927"/>
        <p:guide orient="horz" pos="1933"/>
        <p:guide pos="3968"/>
        <p:guide pos="297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57" d="100"/>
          <a:sy n="57" d="100"/>
        </p:scale>
        <p:origin x="2808" y="176"/>
      </p:cViewPr>
      <p:guideLst>
        <p:guide orient="horz" pos="2969"/>
        <p:guide pos="2257"/>
        <p:guide orient="horz" pos="3224"/>
        <p:guide pos="22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95086E-4C43-6242-AA42-9AF6A50A1DF7}" type="doc">
      <dgm:prSet loTypeId="urn:microsoft.com/office/officeart/2005/8/layout/arrow2" loCatId="" qsTypeId="urn:microsoft.com/office/officeart/2005/8/quickstyle/simple4" qsCatId="simple" csTypeId="urn:microsoft.com/office/officeart/2005/8/colors/accent1_2" csCatId="accent1" phldr="1"/>
      <dgm:spPr/>
    </dgm:pt>
    <dgm:pt modelId="{A5EFC56A-7270-3845-99DE-ABBB853F19A4}">
      <dgm:prSet phldrT="[Texto]" custT="1"/>
      <dgm:spPr/>
      <dgm:t>
        <a:bodyPr/>
        <a:lstStyle/>
        <a:p>
          <a:pPr algn="ctr"/>
          <a:r>
            <a:rPr lang="pt-PT" sz="1800" dirty="0" smtClean="0"/>
            <a:t>PLANIFICAÇÃO</a:t>
          </a:r>
          <a:endParaRPr lang="pt-PT" sz="1800" dirty="0"/>
        </a:p>
      </dgm:t>
    </dgm:pt>
    <dgm:pt modelId="{9F2872BE-B8FB-C44B-A795-830A1B116380}" type="parTrans" cxnId="{E9223779-35D1-EB4F-9D27-E71E254B3AF2}">
      <dgm:prSet/>
      <dgm:spPr/>
      <dgm:t>
        <a:bodyPr/>
        <a:lstStyle/>
        <a:p>
          <a:endParaRPr lang="pt-PT"/>
        </a:p>
      </dgm:t>
    </dgm:pt>
    <dgm:pt modelId="{A95CC6D3-2161-614B-BDBC-76F443BDEC6E}" type="sibTrans" cxnId="{E9223779-35D1-EB4F-9D27-E71E254B3AF2}">
      <dgm:prSet/>
      <dgm:spPr/>
      <dgm:t>
        <a:bodyPr/>
        <a:lstStyle/>
        <a:p>
          <a:endParaRPr lang="pt-PT"/>
        </a:p>
      </dgm:t>
    </dgm:pt>
    <dgm:pt modelId="{CAEEAEE5-FFA7-D048-9584-064D6235D2B1}">
      <dgm:prSet phldrT="[Texto]" phldr="1"/>
      <dgm:spPr/>
      <dgm:t>
        <a:bodyPr/>
        <a:lstStyle/>
        <a:p>
          <a:endParaRPr lang="pt-PT"/>
        </a:p>
      </dgm:t>
    </dgm:pt>
    <dgm:pt modelId="{8C6801A3-1F87-144C-9C35-EA080469F591}" type="parTrans" cxnId="{2068720F-C618-6A4F-90A9-9808897DB7CC}">
      <dgm:prSet/>
      <dgm:spPr/>
      <dgm:t>
        <a:bodyPr/>
        <a:lstStyle/>
        <a:p>
          <a:endParaRPr lang="pt-PT"/>
        </a:p>
      </dgm:t>
    </dgm:pt>
    <dgm:pt modelId="{03734468-BD7C-B04A-A583-E3295359301D}" type="sibTrans" cxnId="{2068720F-C618-6A4F-90A9-9808897DB7CC}">
      <dgm:prSet/>
      <dgm:spPr/>
      <dgm:t>
        <a:bodyPr/>
        <a:lstStyle/>
        <a:p>
          <a:endParaRPr lang="pt-PT"/>
        </a:p>
      </dgm:t>
    </dgm:pt>
    <dgm:pt modelId="{C100C296-1A38-4740-A35E-4256FD84E0FF}">
      <dgm:prSet phldrT="[Texto]" phldr="1"/>
      <dgm:spPr/>
      <dgm:t>
        <a:bodyPr/>
        <a:lstStyle/>
        <a:p>
          <a:endParaRPr lang="pt-PT" dirty="0"/>
        </a:p>
      </dgm:t>
    </dgm:pt>
    <dgm:pt modelId="{451DCE9B-78BB-2A43-BC0E-47E58BF7E862}" type="parTrans" cxnId="{2CF1FDAD-068C-2146-A008-D4F29850264D}">
      <dgm:prSet/>
      <dgm:spPr/>
      <dgm:t>
        <a:bodyPr/>
        <a:lstStyle/>
        <a:p>
          <a:endParaRPr lang="pt-PT"/>
        </a:p>
      </dgm:t>
    </dgm:pt>
    <dgm:pt modelId="{D53DBFE8-CB40-2748-B93E-3FBAF8A8675D}" type="sibTrans" cxnId="{2CF1FDAD-068C-2146-A008-D4F29850264D}">
      <dgm:prSet/>
      <dgm:spPr/>
      <dgm:t>
        <a:bodyPr/>
        <a:lstStyle/>
        <a:p>
          <a:endParaRPr lang="pt-PT"/>
        </a:p>
      </dgm:t>
    </dgm:pt>
    <dgm:pt modelId="{7DACFB7A-B734-B845-AA6B-A24C078A2335}">
      <dgm:prSet phldrT="[Texto]" custT="1"/>
      <dgm:spPr/>
      <dgm:t>
        <a:bodyPr/>
        <a:lstStyle/>
        <a:p>
          <a:r>
            <a:rPr lang="pt-PT" sz="1800" dirty="0" smtClean="0"/>
            <a:t>EXECUÇÃO</a:t>
          </a:r>
          <a:endParaRPr lang="pt-PT" sz="1800" dirty="0"/>
        </a:p>
      </dgm:t>
    </dgm:pt>
    <dgm:pt modelId="{B7C67AB6-2018-384F-8467-351B27CE8E75}" type="parTrans" cxnId="{1148F70A-FABE-4340-929F-071581E8F50E}">
      <dgm:prSet/>
      <dgm:spPr/>
      <dgm:t>
        <a:bodyPr/>
        <a:lstStyle/>
        <a:p>
          <a:endParaRPr lang="pt-PT"/>
        </a:p>
      </dgm:t>
    </dgm:pt>
    <dgm:pt modelId="{4AE9EC6F-164C-9140-B65B-FDD22D36ACD1}" type="sibTrans" cxnId="{1148F70A-FABE-4340-929F-071581E8F50E}">
      <dgm:prSet/>
      <dgm:spPr/>
      <dgm:t>
        <a:bodyPr/>
        <a:lstStyle/>
        <a:p>
          <a:endParaRPr lang="pt-PT"/>
        </a:p>
      </dgm:t>
    </dgm:pt>
    <dgm:pt modelId="{6881B98D-93A6-FC46-AC47-6D0ED6B1E869}">
      <dgm:prSet phldrT="[Texto]" custT="1"/>
      <dgm:spPr/>
      <dgm:t>
        <a:bodyPr/>
        <a:lstStyle/>
        <a:p>
          <a:r>
            <a:rPr lang="pt-PT" sz="1800" dirty="0" smtClean="0"/>
            <a:t>MONITORIZAÇÃO </a:t>
          </a:r>
          <a:endParaRPr lang="pt-PT" sz="1800" dirty="0"/>
        </a:p>
      </dgm:t>
    </dgm:pt>
    <dgm:pt modelId="{0A54F04E-8601-BB46-A8F0-0DE9F45B1C46}" type="parTrans" cxnId="{12C09EE2-F5B6-994D-B278-EF5FF0BF97AD}">
      <dgm:prSet/>
      <dgm:spPr/>
      <dgm:t>
        <a:bodyPr/>
        <a:lstStyle/>
        <a:p>
          <a:endParaRPr lang="pt-PT"/>
        </a:p>
      </dgm:t>
    </dgm:pt>
    <dgm:pt modelId="{B4EFCC72-406E-2C44-A795-1D9370DAB966}" type="sibTrans" cxnId="{12C09EE2-F5B6-994D-B278-EF5FF0BF97AD}">
      <dgm:prSet/>
      <dgm:spPr/>
      <dgm:t>
        <a:bodyPr/>
        <a:lstStyle/>
        <a:p>
          <a:endParaRPr lang="pt-PT"/>
        </a:p>
      </dgm:t>
    </dgm:pt>
    <dgm:pt modelId="{7FD31F80-32B2-0348-8994-AE8CC16D1412}">
      <dgm:prSet phldrT="[Texto]" custT="1"/>
      <dgm:spPr/>
      <dgm:t>
        <a:bodyPr/>
        <a:lstStyle/>
        <a:p>
          <a:r>
            <a:rPr lang="pt-PT" sz="1800" dirty="0" smtClean="0"/>
            <a:t>OPTIMIZAÇÃO</a:t>
          </a:r>
          <a:endParaRPr lang="pt-PT" sz="1800" dirty="0"/>
        </a:p>
      </dgm:t>
    </dgm:pt>
    <dgm:pt modelId="{5F492BA3-E2F1-1745-87CE-5B55143882CE}" type="parTrans" cxnId="{9BF57640-6CC6-BF49-ADAD-B5DC1FEC104F}">
      <dgm:prSet/>
      <dgm:spPr/>
      <dgm:t>
        <a:bodyPr/>
        <a:lstStyle/>
        <a:p>
          <a:endParaRPr lang="pt-PT"/>
        </a:p>
      </dgm:t>
    </dgm:pt>
    <dgm:pt modelId="{5F493071-31C5-0549-B4BA-728236328F00}" type="sibTrans" cxnId="{9BF57640-6CC6-BF49-ADAD-B5DC1FEC104F}">
      <dgm:prSet/>
      <dgm:spPr/>
      <dgm:t>
        <a:bodyPr/>
        <a:lstStyle/>
        <a:p>
          <a:endParaRPr lang="pt-PT"/>
        </a:p>
      </dgm:t>
    </dgm:pt>
    <dgm:pt modelId="{E2BFF167-EB75-D94F-ACBB-0EF8EB956500}">
      <dgm:prSet phldrT="[Texto]" custT="1"/>
      <dgm:spPr/>
      <dgm:t>
        <a:bodyPr/>
        <a:lstStyle/>
        <a:p>
          <a:r>
            <a:rPr lang="pt-PT" sz="1800" dirty="0" smtClean="0"/>
            <a:t>EFICIENCIA</a:t>
          </a:r>
          <a:endParaRPr lang="pt-PT" sz="1800" dirty="0"/>
        </a:p>
      </dgm:t>
    </dgm:pt>
    <dgm:pt modelId="{355FA795-AFD9-024C-93BB-2436FC2DB09F}" type="parTrans" cxnId="{2AE4F86A-55F7-3F43-B786-DD6BEA788FB8}">
      <dgm:prSet/>
      <dgm:spPr/>
      <dgm:t>
        <a:bodyPr/>
        <a:lstStyle/>
        <a:p>
          <a:endParaRPr lang="pt-PT"/>
        </a:p>
      </dgm:t>
    </dgm:pt>
    <dgm:pt modelId="{494BC91E-9F4E-8746-938D-E817DC4EF6D0}" type="sibTrans" cxnId="{2AE4F86A-55F7-3F43-B786-DD6BEA788FB8}">
      <dgm:prSet/>
      <dgm:spPr/>
      <dgm:t>
        <a:bodyPr/>
        <a:lstStyle/>
        <a:p>
          <a:endParaRPr lang="pt-PT"/>
        </a:p>
      </dgm:t>
    </dgm:pt>
    <dgm:pt modelId="{6C4ADC9E-86AF-3148-9437-BF16524364D6}" type="pres">
      <dgm:prSet presAssocID="{1995086E-4C43-6242-AA42-9AF6A50A1DF7}" presName="arrowDiagram" presStyleCnt="0">
        <dgm:presLayoutVars>
          <dgm:chMax val="5"/>
          <dgm:dir/>
          <dgm:resizeHandles val="exact"/>
        </dgm:presLayoutVars>
      </dgm:prSet>
      <dgm:spPr/>
    </dgm:pt>
    <dgm:pt modelId="{F562A0BB-727E-5948-B4DB-C84621BD5689}" type="pres">
      <dgm:prSet presAssocID="{1995086E-4C43-6242-AA42-9AF6A50A1DF7}" presName="arrow" presStyleLbl="bgShp" presStyleIdx="0" presStyleCnt="1" custLinFactNeighborX="5342"/>
      <dgm:spPr>
        <a:solidFill>
          <a:schemeClr val="accent1">
            <a:lumMod val="40000"/>
            <a:lumOff val="60000"/>
          </a:schemeClr>
        </a:solidFill>
      </dgm:spPr>
    </dgm:pt>
    <dgm:pt modelId="{CB2535BA-2FA9-6044-B801-4C69FED0706C}" type="pres">
      <dgm:prSet presAssocID="{1995086E-4C43-6242-AA42-9AF6A50A1DF7}" presName="arrowDiagram5" presStyleCnt="0"/>
      <dgm:spPr/>
    </dgm:pt>
    <dgm:pt modelId="{A4270EAA-AFC2-7346-9E80-69109BCE17A3}" type="pres">
      <dgm:prSet presAssocID="{A5EFC56A-7270-3845-99DE-ABBB853F19A4}" presName="bullet5a" presStyleLbl="node1" presStyleIdx="0" presStyleCnt="5"/>
      <dgm:spPr/>
    </dgm:pt>
    <dgm:pt modelId="{B36067B7-AD20-1946-AABC-A8E717077A94}" type="pres">
      <dgm:prSet presAssocID="{A5EFC56A-7270-3845-99DE-ABBB853F19A4}" presName="textBox5a" presStyleLbl="revTx" presStyleIdx="0" presStyleCnt="5" custAng="0" custScaleX="353852" custLinFactNeighborX="43501" custLinFactNeighborY="-6595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99991D3D-6ED9-BF44-80A9-234E3AC1EE2D}" type="pres">
      <dgm:prSet presAssocID="{7DACFB7A-B734-B845-AA6B-A24C078A2335}" presName="bullet5b" presStyleLbl="node1" presStyleIdx="1" presStyleCnt="5"/>
      <dgm:spPr/>
    </dgm:pt>
    <dgm:pt modelId="{437409F5-C1B9-C541-B6A7-25F82EA2FF7E}" type="pres">
      <dgm:prSet presAssocID="{7DACFB7A-B734-B845-AA6B-A24C078A2335}" presName="textBox5b" presStyleLbl="revTx" presStyleIdx="1" presStyleCnt="5" custScaleX="131843" custLinFactNeighborX="14351" custLinFactNeighborY="0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2029B347-E456-8A4A-8247-94C193A88A34}" type="pres">
      <dgm:prSet presAssocID="{6881B98D-93A6-FC46-AC47-6D0ED6B1E869}" presName="bullet5c" presStyleLbl="node1" presStyleIdx="2" presStyleCnt="5"/>
      <dgm:spPr/>
    </dgm:pt>
    <dgm:pt modelId="{F35300FF-D266-0D47-83B1-3454EDDDC252}" type="pres">
      <dgm:prSet presAssocID="{6881B98D-93A6-FC46-AC47-6D0ED6B1E869}" presName="textBox5c" presStyleLbl="revTx" presStyleIdx="2" presStyleCnt="5" custScaleX="166164" custLinFactNeighborX="31222" custLinFactNeighborY="0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1339878D-7B38-1149-92BE-331C0CCF1F69}" type="pres">
      <dgm:prSet presAssocID="{7FD31F80-32B2-0348-8994-AE8CC16D1412}" presName="bullet5d" presStyleLbl="node1" presStyleIdx="3" presStyleCnt="5"/>
      <dgm:spPr/>
    </dgm:pt>
    <dgm:pt modelId="{F2284F1B-9250-E64C-B3E7-389983543BFF}" type="pres">
      <dgm:prSet presAssocID="{7FD31F80-32B2-0348-8994-AE8CC16D1412}" presName="textBox5d" presStyleLbl="revTx" presStyleIdx="3" presStyleCnt="5" custScaleX="164241" custLinFactNeighborX="30830" custLinFactNeighborY="0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E3854A18-5349-7642-B0AE-1A9EEF42DCCB}" type="pres">
      <dgm:prSet presAssocID="{E2BFF167-EB75-D94F-ACBB-0EF8EB956500}" presName="bullet5e" presStyleLbl="node1" presStyleIdx="4" presStyleCnt="5" custLinFactNeighborX="0" custLinFactNeighborY="-3548"/>
      <dgm:spPr/>
    </dgm:pt>
    <dgm:pt modelId="{1F2AA319-18A2-424D-B4BE-802A6722EE35}" type="pres">
      <dgm:prSet presAssocID="{E2BFF167-EB75-D94F-ACBB-0EF8EB956500}" presName="textBox5e" presStyleLbl="revTx" presStyleIdx="4" presStyleCnt="5" custScaleX="125395" custLinFactNeighborX="39280" custLinFactNeighborY="0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</dgm:ptLst>
  <dgm:cxnLst>
    <dgm:cxn modelId="{E9223779-35D1-EB4F-9D27-E71E254B3AF2}" srcId="{1995086E-4C43-6242-AA42-9AF6A50A1DF7}" destId="{A5EFC56A-7270-3845-99DE-ABBB853F19A4}" srcOrd="0" destOrd="0" parTransId="{9F2872BE-B8FB-C44B-A795-830A1B116380}" sibTransId="{A95CC6D3-2161-614B-BDBC-76F443BDEC6E}"/>
    <dgm:cxn modelId="{2FC21BB0-1344-47FE-A26D-34BD07A7EC3D}" type="presOf" srcId="{1995086E-4C43-6242-AA42-9AF6A50A1DF7}" destId="{6C4ADC9E-86AF-3148-9437-BF16524364D6}" srcOrd="0" destOrd="0" presId="urn:microsoft.com/office/officeart/2005/8/layout/arrow2"/>
    <dgm:cxn modelId="{1148F70A-FABE-4340-929F-071581E8F50E}" srcId="{1995086E-4C43-6242-AA42-9AF6A50A1DF7}" destId="{7DACFB7A-B734-B845-AA6B-A24C078A2335}" srcOrd="1" destOrd="0" parTransId="{B7C67AB6-2018-384F-8467-351B27CE8E75}" sibTransId="{4AE9EC6F-164C-9140-B65B-FDD22D36ACD1}"/>
    <dgm:cxn modelId="{2AE4F86A-55F7-3F43-B786-DD6BEA788FB8}" srcId="{1995086E-4C43-6242-AA42-9AF6A50A1DF7}" destId="{E2BFF167-EB75-D94F-ACBB-0EF8EB956500}" srcOrd="4" destOrd="0" parTransId="{355FA795-AFD9-024C-93BB-2436FC2DB09F}" sibTransId="{494BC91E-9F4E-8746-938D-E817DC4EF6D0}"/>
    <dgm:cxn modelId="{2B1ACFC5-184C-4A85-943E-2C72263D08B1}" type="presOf" srcId="{7FD31F80-32B2-0348-8994-AE8CC16D1412}" destId="{F2284F1B-9250-E64C-B3E7-389983543BFF}" srcOrd="0" destOrd="0" presId="urn:microsoft.com/office/officeart/2005/8/layout/arrow2"/>
    <dgm:cxn modelId="{5E6F2C46-EF47-43B0-A0BC-9C92822BC624}" type="presOf" srcId="{A5EFC56A-7270-3845-99DE-ABBB853F19A4}" destId="{B36067B7-AD20-1946-AABC-A8E717077A94}" srcOrd="0" destOrd="0" presId="urn:microsoft.com/office/officeart/2005/8/layout/arrow2"/>
    <dgm:cxn modelId="{12C09EE2-F5B6-994D-B278-EF5FF0BF97AD}" srcId="{1995086E-4C43-6242-AA42-9AF6A50A1DF7}" destId="{6881B98D-93A6-FC46-AC47-6D0ED6B1E869}" srcOrd="2" destOrd="0" parTransId="{0A54F04E-8601-BB46-A8F0-0DE9F45B1C46}" sibTransId="{B4EFCC72-406E-2C44-A795-1D9370DAB966}"/>
    <dgm:cxn modelId="{2CF1FDAD-068C-2146-A008-D4F29850264D}" srcId="{1995086E-4C43-6242-AA42-9AF6A50A1DF7}" destId="{C100C296-1A38-4740-A35E-4256FD84E0FF}" srcOrd="6" destOrd="0" parTransId="{451DCE9B-78BB-2A43-BC0E-47E58BF7E862}" sibTransId="{D53DBFE8-CB40-2748-B93E-3FBAF8A8675D}"/>
    <dgm:cxn modelId="{2068720F-C618-6A4F-90A9-9808897DB7CC}" srcId="{1995086E-4C43-6242-AA42-9AF6A50A1DF7}" destId="{CAEEAEE5-FFA7-D048-9584-064D6235D2B1}" srcOrd="5" destOrd="0" parTransId="{8C6801A3-1F87-144C-9C35-EA080469F591}" sibTransId="{03734468-BD7C-B04A-A583-E3295359301D}"/>
    <dgm:cxn modelId="{FD597F6B-BD09-4D64-8D99-0A64A099C406}" type="presOf" srcId="{E2BFF167-EB75-D94F-ACBB-0EF8EB956500}" destId="{1F2AA319-18A2-424D-B4BE-802A6722EE35}" srcOrd="0" destOrd="0" presId="urn:microsoft.com/office/officeart/2005/8/layout/arrow2"/>
    <dgm:cxn modelId="{24164C56-13A8-43BB-98FD-D10B1FA68A59}" type="presOf" srcId="{7DACFB7A-B734-B845-AA6B-A24C078A2335}" destId="{437409F5-C1B9-C541-B6A7-25F82EA2FF7E}" srcOrd="0" destOrd="0" presId="urn:microsoft.com/office/officeart/2005/8/layout/arrow2"/>
    <dgm:cxn modelId="{9B82D81F-E4CE-4734-B4CD-AAD089D13194}" type="presOf" srcId="{6881B98D-93A6-FC46-AC47-6D0ED6B1E869}" destId="{F35300FF-D266-0D47-83B1-3454EDDDC252}" srcOrd="0" destOrd="0" presId="urn:microsoft.com/office/officeart/2005/8/layout/arrow2"/>
    <dgm:cxn modelId="{9BF57640-6CC6-BF49-ADAD-B5DC1FEC104F}" srcId="{1995086E-4C43-6242-AA42-9AF6A50A1DF7}" destId="{7FD31F80-32B2-0348-8994-AE8CC16D1412}" srcOrd="3" destOrd="0" parTransId="{5F492BA3-E2F1-1745-87CE-5B55143882CE}" sibTransId="{5F493071-31C5-0549-B4BA-728236328F00}"/>
    <dgm:cxn modelId="{60A95717-1D59-42ED-BC80-C5BC9FE6BA52}" type="presParOf" srcId="{6C4ADC9E-86AF-3148-9437-BF16524364D6}" destId="{F562A0BB-727E-5948-B4DB-C84621BD5689}" srcOrd="0" destOrd="0" presId="urn:microsoft.com/office/officeart/2005/8/layout/arrow2"/>
    <dgm:cxn modelId="{92A56616-D19E-4CD7-9211-080349F359EB}" type="presParOf" srcId="{6C4ADC9E-86AF-3148-9437-BF16524364D6}" destId="{CB2535BA-2FA9-6044-B801-4C69FED0706C}" srcOrd="1" destOrd="0" presId="urn:microsoft.com/office/officeart/2005/8/layout/arrow2"/>
    <dgm:cxn modelId="{29111FA7-8B62-462D-8A00-417A740CDBC0}" type="presParOf" srcId="{CB2535BA-2FA9-6044-B801-4C69FED0706C}" destId="{A4270EAA-AFC2-7346-9E80-69109BCE17A3}" srcOrd="0" destOrd="0" presId="urn:microsoft.com/office/officeart/2005/8/layout/arrow2"/>
    <dgm:cxn modelId="{6A5ACE66-03E6-4B3D-80D2-CD9F435A1BA8}" type="presParOf" srcId="{CB2535BA-2FA9-6044-B801-4C69FED0706C}" destId="{B36067B7-AD20-1946-AABC-A8E717077A94}" srcOrd="1" destOrd="0" presId="urn:microsoft.com/office/officeart/2005/8/layout/arrow2"/>
    <dgm:cxn modelId="{CBAF5159-3C37-4CBB-8164-2595FC2954A1}" type="presParOf" srcId="{CB2535BA-2FA9-6044-B801-4C69FED0706C}" destId="{99991D3D-6ED9-BF44-80A9-234E3AC1EE2D}" srcOrd="2" destOrd="0" presId="urn:microsoft.com/office/officeart/2005/8/layout/arrow2"/>
    <dgm:cxn modelId="{3BC854A1-3DEC-4C9D-9E68-657A5BBA56A9}" type="presParOf" srcId="{CB2535BA-2FA9-6044-B801-4C69FED0706C}" destId="{437409F5-C1B9-C541-B6A7-25F82EA2FF7E}" srcOrd="3" destOrd="0" presId="urn:microsoft.com/office/officeart/2005/8/layout/arrow2"/>
    <dgm:cxn modelId="{7BE01B7B-8C28-43B1-ACF4-38BCF05F654B}" type="presParOf" srcId="{CB2535BA-2FA9-6044-B801-4C69FED0706C}" destId="{2029B347-E456-8A4A-8247-94C193A88A34}" srcOrd="4" destOrd="0" presId="urn:microsoft.com/office/officeart/2005/8/layout/arrow2"/>
    <dgm:cxn modelId="{FBAB58FC-AAC0-4851-865A-B2BBF47C1A5D}" type="presParOf" srcId="{CB2535BA-2FA9-6044-B801-4C69FED0706C}" destId="{F35300FF-D266-0D47-83B1-3454EDDDC252}" srcOrd="5" destOrd="0" presId="urn:microsoft.com/office/officeart/2005/8/layout/arrow2"/>
    <dgm:cxn modelId="{010E5CC2-1630-4FEB-AD7B-CD75BB0FEE0C}" type="presParOf" srcId="{CB2535BA-2FA9-6044-B801-4C69FED0706C}" destId="{1339878D-7B38-1149-92BE-331C0CCF1F69}" srcOrd="6" destOrd="0" presId="urn:microsoft.com/office/officeart/2005/8/layout/arrow2"/>
    <dgm:cxn modelId="{A0A857B9-A516-421A-9B38-D2E2935091F1}" type="presParOf" srcId="{CB2535BA-2FA9-6044-B801-4C69FED0706C}" destId="{F2284F1B-9250-E64C-B3E7-389983543BFF}" srcOrd="7" destOrd="0" presId="urn:microsoft.com/office/officeart/2005/8/layout/arrow2"/>
    <dgm:cxn modelId="{68AB6308-2C35-4DC8-A880-BA8E65130CA2}" type="presParOf" srcId="{CB2535BA-2FA9-6044-B801-4C69FED0706C}" destId="{E3854A18-5349-7642-B0AE-1A9EEF42DCCB}" srcOrd="8" destOrd="0" presId="urn:microsoft.com/office/officeart/2005/8/layout/arrow2"/>
    <dgm:cxn modelId="{D5D6674B-605B-44BE-AFE5-B88D5A305A54}" type="presParOf" srcId="{CB2535BA-2FA9-6044-B801-4C69FED0706C}" destId="{1F2AA319-18A2-424D-B4BE-802A6722EE35}" srcOrd="9" destOrd="0" presId="urn:microsoft.com/office/officeart/2005/8/layout/arrow2"/>
  </dgm:cxnLst>
  <dgm:bg>
    <a:solidFill>
      <a:schemeClr val="bg2">
        <a:lumMod val="75000"/>
      </a:schemeClr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995086E-4C43-6242-AA42-9AF6A50A1DF7}" type="doc">
      <dgm:prSet loTypeId="urn:microsoft.com/office/officeart/2005/8/layout/arrow2" loCatId="" qsTypeId="urn:microsoft.com/office/officeart/2005/8/quickstyle/simple4" qsCatId="simple" csTypeId="urn:microsoft.com/office/officeart/2005/8/colors/accent1_2" csCatId="accent1" phldr="1"/>
      <dgm:spPr/>
    </dgm:pt>
    <dgm:pt modelId="{A5EFC56A-7270-3845-99DE-ABBB853F19A4}">
      <dgm:prSet phldrT="[Texto]" custT="1"/>
      <dgm:spPr/>
      <dgm:t>
        <a:bodyPr/>
        <a:lstStyle/>
        <a:p>
          <a:pPr algn="ctr"/>
          <a:r>
            <a:rPr lang="pt-PT" sz="1800" dirty="0" smtClean="0"/>
            <a:t>PLANIFICAÇÃO</a:t>
          </a:r>
          <a:endParaRPr lang="pt-PT" sz="1800" dirty="0"/>
        </a:p>
      </dgm:t>
    </dgm:pt>
    <dgm:pt modelId="{9F2872BE-B8FB-C44B-A795-830A1B116380}" type="parTrans" cxnId="{E9223779-35D1-EB4F-9D27-E71E254B3AF2}">
      <dgm:prSet/>
      <dgm:spPr/>
      <dgm:t>
        <a:bodyPr/>
        <a:lstStyle/>
        <a:p>
          <a:endParaRPr lang="pt-PT"/>
        </a:p>
      </dgm:t>
    </dgm:pt>
    <dgm:pt modelId="{A95CC6D3-2161-614B-BDBC-76F443BDEC6E}" type="sibTrans" cxnId="{E9223779-35D1-EB4F-9D27-E71E254B3AF2}">
      <dgm:prSet/>
      <dgm:spPr/>
      <dgm:t>
        <a:bodyPr/>
        <a:lstStyle/>
        <a:p>
          <a:endParaRPr lang="pt-PT"/>
        </a:p>
      </dgm:t>
    </dgm:pt>
    <dgm:pt modelId="{CAEEAEE5-FFA7-D048-9584-064D6235D2B1}">
      <dgm:prSet phldrT="[Texto]" phldr="1"/>
      <dgm:spPr/>
      <dgm:t>
        <a:bodyPr/>
        <a:lstStyle/>
        <a:p>
          <a:endParaRPr lang="pt-PT"/>
        </a:p>
      </dgm:t>
    </dgm:pt>
    <dgm:pt modelId="{8C6801A3-1F87-144C-9C35-EA080469F591}" type="parTrans" cxnId="{2068720F-C618-6A4F-90A9-9808897DB7CC}">
      <dgm:prSet/>
      <dgm:spPr/>
      <dgm:t>
        <a:bodyPr/>
        <a:lstStyle/>
        <a:p>
          <a:endParaRPr lang="pt-PT"/>
        </a:p>
      </dgm:t>
    </dgm:pt>
    <dgm:pt modelId="{03734468-BD7C-B04A-A583-E3295359301D}" type="sibTrans" cxnId="{2068720F-C618-6A4F-90A9-9808897DB7CC}">
      <dgm:prSet/>
      <dgm:spPr/>
      <dgm:t>
        <a:bodyPr/>
        <a:lstStyle/>
        <a:p>
          <a:endParaRPr lang="pt-PT"/>
        </a:p>
      </dgm:t>
    </dgm:pt>
    <dgm:pt modelId="{C100C296-1A38-4740-A35E-4256FD84E0FF}">
      <dgm:prSet phldrT="[Texto]" phldr="1"/>
      <dgm:spPr/>
      <dgm:t>
        <a:bodyPr/>
        <a:lstStyle/>
        <a:p>
          <a:endParaRPr lang="pt-PT"/>
        </a:p>
      </dgm:t>
    </dgm:pt>
    <dgm:pt modelId="{451DCE9B-78BB-2A43-BC0E-47E58BF7E862}" type="parTrans" cxnId="{2CF1FDAD-068C-2146-A008-D4F29850264D}">
      <dgm:prSet/>
      <dgm:spPr/>
      <dgm:t>
        <a:bodyPr/>
        <a:lstStyle/>
        <a:p>
          <a:endParaRPr lang="pt-PT"/>
        </a:p>
      </dgm:t>
    </dgm:pt>
    <dgm:pt modelId="{D53DBFE8-CB40-2748-B93E-3FBAF8A8675D}" type="sibTrans" cxnId="{2CF1FDAD-068C-2146-A008-D4F29850264D}">
      <dgm:prSet/>
      <dgm:spPr/>
      <dgm:t>
        <a:bodyPr/>
        <a:lstStyle/>
        <a:p>
          <a:endParaRPr lang="pt-PT"/>
        </a:p>
      </dgm:t>
    </dgm:pt>
    <dgm:pt modelId="{7DACFB7A-B734-B845-AA6B-A24C078A2335}">
      <dgm:prSet phldrT="[Texto]" custT="1"/>
      <dgm:spPr/>
      <dgm:t>
        <a:bodyPr/>
        <a:lstStyle/>
        <a:p>
          <a:r>
            <a:rPr lang="pt-PT" sz="1800" dirty="0" smtClean="0"/>
            <a:t>EXECUÇÃO</a:t>
          </a:r>
          <a:endParaRPr lang="pt-PT" sz="1800" dirty="0"/>
        </a:p>
      </dgm:t>
    </dgm:pt>
    <dgm:pt modelId="{B7C67AB6-2018-384F-8467-351B27CE8E75}" type="parTrans" cxnId="{1148F70A-FABE-4340-929F-071581E8F50E}">
      <dgm:prSet/>
      <dgm:spPr/>
      <dgm:t>
        <a:bodyPr/>
        <a:lstStyle/>
        <a:p>
          <a:endParaRPr lang="pt-PT"/>
        </a:p>
      </dgm:t>
    </dgm:pt>
    <dgm:pt modelId="{4AE9EC6F-164C-9140-B65B-FDD22D36ACD1}" type="sibTrans" cxnId="{1148F70A-FABE-4340-929F-071581E8F50E}">
      <dgm:prSet/>
      <dgm:spPr/>
      <dgm:t>
        <a:bodyPr/>
        <a:lstStyle/>
        <a:p>
          <a:endParaRPr lang="pt-PT"/>
        </a:p>
      </dgm:t>
    </dgm:pt>
    <dgm:pt modelId="{6881B98D-93A6-FC46-AC47-6D0ED6B1E869}">
      <dgm:prSet phldrT="[Texto]" custT="1"/>
      <dgm:spPr/>
      <dgm:t>
        <a:bodyPr/>
        <a:lstStyle/>
        <a:p>
          <a:r>
            <a:rPr lang="pt-PT" sz="1800" dirty="0" smtClean="0"/>
            <a:t>MONITORIZAÇÃO </a:t>
          </a:r>
          <a:endParaRPr lang="pt-PT" sz="1800" dirty="0"/>
        </a:p>
      </dgm:t>
    </dgm:pt>
    <dgm:pt modelId="{0A54F04E-8601-BB46-A8F0-0DE9F45B1C46}" type="parTrans" cxnId="{12C09EE2-F5B6-994D-B278-EF5FF0BF97AD}">
      <dgm:prSet/>
      <dgm:spPr/>
      <dgm:t>
        <a:bodyPr/>
        <a:lstStyle/>
        <a:p>
          <a:endParaRPr lang="pt-PT"/>
        </a:p>
      </dgm:t>
    </dgm:pt>
    <dgm:pt modelId="{B4EFCC72-406E-2C44-A795-1D9370DAB966}" type="sibTrans" cxnId="{12C09EE2-F5B6-994D-B278-EF5FF0BF97AD}">
      <dgm:prSet/>
      <dgm:spPr/>
      <dgm:t>
        <a:bodyPr/>
        <a:lstStyle/>
        <a:p>
          <a:endParaRPr lang="pt-PT"/>
        </a:p>
      </dgm:t>
    </dgm:pt>
    <dgm:pt modelId="{7FD31F80-32B2-0348-8994-AE8CC16D1412}">
      <dgm:prSet phldrT="[Texto]" custT="1"/>
      <dgm:spPr/>
      <dgm:t>
        <a:bodyPr/>
        <a:lstStyle/>
        <a:p>
          <a:r>
            <a:rPr lang="pt-PT" sz="1800" dirty="0" smtClean="0"/>
            <a:t>OPTIMIZAÇÃO</a:t>
          </a:r>
          <a:endParaRPr lang="pt-PT" sz="1800" dirty="0"/>
        </a:p>
      </dgm:t>
    </dgm:pt>
    <dgm:pt modelId="{5F492BA3-E2F1-1745-87CE-5B55143882CE}" type="parTrans" cxnId="{9BF57640-6CC6-BF49-ADAD-B5DC1FEC104F}">
      <dgm:prSet/>
      <dgm:spPr/>
      <dgm:t>
        <a:bodyPr/>
        <a:lstStyle/>
        <a:p>
          <a:endParaRPr lang="pt-PT"/>
        </a:p>
      </dgm:t>
    </dgm:pt>
    <dgm:pt modelId="{5F493071-31C5-0549-B4BA-728236328F00}" type="sibTrans" cxnId="{9BF57640-6CC6-BF49-ADAD-B5DC1FEC104F}">
      <dgm:prSet/>
      <dgm:spPr/>
      <dgm:t>
        <a:bodyPr/>
        <a:lstStyle/>
        <a:p>
          <a:endParaRPr lang="pt-PT"/>
        </a:p>
      </dgm:t>
    </dgm:pt>
    <dgm:pt modelId="{E2BFF167-EB75-D94F-ACBB-0EF8EB956500}">
      <dgm:prSet phldrT="[Texto]" custT="1"/>
      <dgm:spPr/>
      <dgm:t>
        <a:bodyPr/>
        <a:lstStyle/>
        <a:p>
          <a:r>
            <a:rPr lang="pt-PT" sz="1800" dirty="0" smtClean="0"/>
            <a:t>EFICIENCIA</a:t>
          </a:r>
          <a:endParaRPr lang="pt-PT" sz="1800" dirty="0"/>
        </a:p>
      </dgm:t>
    </dgm:pt>
    <dgm:pt modelId="{355FA795-AFD9-024C-93BB-2436FC2DB09F}" type="parTrans" cxnId="{2AE4F86A-55F7-3F43-B786-DD6BEA788FB8}">
      <dgm:prSet/>
      <dgm:spPr/>
      <dgm:t>
        <a:bodyPr/>
        <a:lstStyle/>
        <a:p>
          <a:endParaRPr lang="pt-PT"/>
        </a:p>
      </dgm:t>
    </dgm:pt>
    <dgm:pt modelId="{494BC91E-9F4E-8746-938D-E817DC4EF6D0}" type="sibTrans" cxnId="{2AE4F86A-55F7-3F43-B786-DD6BEA788FB8}">
      <dgm:prSet/>
      <dgm:spPr/>
      <dgm:t>
        <a:bodyPr/>
        <a:lstStyle/>
        <a:p>
          <a:endParaRPr lang="pt-PT"/>
        </a:p>
      </dgm:t>
    </dgm:pt>
    <dgm:pt modelId="{6C4ADC9E-86AF-3148-9437-BF16524364D6}" type="pres">
      <dgm:prSet presAssocID="{1995086E-4C43-6242-AA42-9AF6A50A1DF7}" presName="arrowDiagram" presStyleCnt="0">
        <dgm:presLayoutVars>
          <dgm:chMax val="5"/>
          <dgm:dir/>
          <dgm:resizeHandles val="exact"/>
        </dgm:presLayoutVars>
      </dgm:prSet>
      <dgm:spPr/>
    </dgm:pt>
    <dgm:pt modelId="{F562A0BB-727E-5948-B4DB-C84621BD5689}" type="pres">
      <dgm:prSet presAssocID="{1995086E-4C43-6242-AA42-9AF6A50A1DF7}" presName="arrow" presStyleLbl="bgShp" presStyleIdx="0" presStyleCnt="1" custLinFactNeighborX="5342"/>
      <dgm:spPr>
        <a:solidFill>
          <a:schemeClr val="accent1">
            <a:lumMod val="40000"/>
            <a:lumOff val="60000"/>
          </a:schemeClr>
        </a:solidFill>
      </dgm:spPr>
    </dgm:pt>
    <dgm:pt modelId="{CB2535BA-2FA9-6044-B801-4C69FED0706C}" type="pres">
      <dgm:prSet presAssocID="{1995086E-4C43-6242-AA42-9AF6A50A1DF7}" presName="arrowDiagram5" presStyleCnt="0"/>
      <dgm:spPr/>
    </dgm:pt>
    <dgm:pt modelId="{A4270EAA-AFC2-7346-9E80-69109BCE17A3}" type="pres">
      <dgm:prSet presAssocID="{A5EFC56A-7270-3845-99DE-ABBB853F19A4}" presName="bullet5a" presStyleLbl="node1" presStyleIdx="0" presStyleCnt="5"/>
      <dgm:spPr/>
    </dgm:pt>
    <dgm:pt modelId="{B36067B7-AD20-1946-AABC-A8E717077A94}" type="pres">
      <dgm:prSet presAssocID="{A5EFC56A-7270-3845-99DE-ABBB853F19A4}" presName="textBox5a" presStyleLbl="revTx" presStyleIdx="0" presStyleCnt="5" custAng="0" custScaleX="353852" custLinFactNeighborX="43501" custLinFactNeighborY="-6595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99991D3D-6ED9-BF44-80A9-234E3AC1EE2D}" type="pres">
      <dgm:prSet presAssocID="{7DACFB7A-B734-B845-AA6B-A24C078A2335}" presName="bullet5b" presStyleLbl="node1" presStyleIdx="1" presStyleCnt="5"/>
      <dgm:spPr/>
    </dgm:pt>
    <dgm:pt modelId="{437409F5-C1B9-C541-B6A7-25F82EA2FF7E}" type="pres">
      <dgm:prSet presAssocID="{7DACFB7A-B734-B845-AA6B-A24C078A2335}" presName="textBox5b" presStyleLbl="revTx" presStyleIdx="1" presStyleCnt="5" custScaleX="131843" custLinFactNeighborX="14351" custLinFactNeighborY="0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2029B347-E456-8A4A-8247-94C193A88A34}" type="pres">
      <dgm:prSet presAssocID="{6881B98D-93A6-FC46-AC47-6D0ED6B1E869}" presName="bullet5c" presStyleLbl="node1" presStyleIdx="2" presStyleCnt="5"/>
      <dgm:spPr/>
    </dgm:pt>
    <dgm:pt modelId="{F35300FF-D266-0D47-83B1-3454EDDDC252}" type="pres">
      <dgm:prSet presAssocID="{6881B98D-93A6-FC46-AC47-6D0ED6B1E869}" presName="textBox5c" presStyleLbl="revTx" presStyleIdx="2" presStyleCnt="5" custScaleX="166164" custLinFactNeighborX="31222" custLinFactNeighborY="0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1339878D-7B38-1149-92BE-331C0CCF1F69}" type="pres">
      <dgm:prSet presAssocID="{7FD31F80-32B2-0348-8994-AE8CC16D1412}" presName="bullet5d" presStyleLbl="node1" presStyleIdx="3" presStyleCnt="5"/>
      <dgm:spPr/>
    </dgm:pt>
    <dgm:pt modelId="{F2284F1B-9250-E64C-B3E7-389983543BFF}" type="pres">
      <dgm:prSet presAssocID="{7FD31F80-32B2-0348-8994-AE8CC16D1412}" presName="textBox5d" presStyleLbl="revTx" presStyleIdx="3" presStyleCnt="5" custScaleX="164241" custLinFactNeighborX="30830" custLinFactNeighborY="0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E3854A18-5349-7642-B0AE-1A9EEF42DCCB}" type="pres">
      <dgm:prSet presAssocID="{E2BFF167-EB75-D94F-ACBB-0EF8EB956500}" presName="bullet5e" presStyleLbl="node1" presStyleIdx="4" presStyleCnt="5" custLinFactNeighborX="0" custLinFactNeighborY="-3548"/>
      <dgm:spPr/>
    </dgm:pt>
    <dgm:pt modelId="{1F2AA319-18A2-424D-B4BE-802A6722EE35}" type="pres">
      <dgm:prSet presAssocID="{E2BFF167-EB75-D94F-ACBB-0EF8EB956500}" presName="textBox5e" presStyleLbl="revTx" presStyleIdx="4" presStyleCnt="5" custScaleX="125395" custLinFactNeighborX="39280" custLinFactNeighborY="0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</dgm:ptLst>
  <dgm:cxnLst>
    <dgm:cxn modelId="{E9223779-35D1-EB4F-9D27-E71E254B3AF2}" srcId="{1995086E-4C43-6242-AA42-9AF6A50A1DF7}" destId="{A5EFC56A-7270-3845-99DE-ABBB853F19A4}" srcOrd="0" destOrd="0" parTransId="{9F2872BE-B8FB-C44B-A795-830A1B116380}" sibTransId="{A95CC6D3-2161-614B-BDBC-76F443BDEC6E}"/>
    <dgm:cxn modelId="{69C8664D-BBCD-4851-9D5C-5E1EDEDD810C}" type="presOf" srcId="{1995086E-4C43-6242-AA42-9AF6A50A1DF7}" destId="{6C4ADC9E-86AF-3148-9437-BF16524364D6}" srcOrd="0" destOrd="0" presId="urn:microsoft.com/office/officeart/2005/8/layout/arrow2"/>
    <dgm:cxn modelId="{1C0AAC3E-0D0D-4E09-9E3F-9F5D59391E05}" type="presOf" srcId="{E2BFF167-EB75-D94F-ACBB-0EF8EB956500}" destId="{1F2AA319-18A2-424D-B4BE-802A6722EE35}" srcOrd="0" destOrd="0" presId="urn:microsoft.com/office/officeart/2005/8/layout/arrow2"/>
    <dgm:cxn modelId="{FA673E03-98E6-45FE-A476-022C3316BE3A}" type="presOf" srcId="{6881B98D-93A6-FC46-AC47-6D0ED6B1E869}" destId="{F35300FF-D266-0D47-83B1-3454EDDDC252}" srcOrd="0" destOrd="0" presId="urn:microsoft.com/office/officeart/2005/8/layout/arrow2"/>
    <dgm:cxn modelId="{1148F70A-FABE-4340-929F-071581E8F50E}" srcId="{1995086E-4C43-6242-AA42-9AF6A50A1DF7}" destId="{7DACFB7A-B734-B845-AA6B-A24C078A2335}" srcOrd="1" destOrd="0" parTransId="{B7C67AB6-2018-384F-8467-351B27CE8E75}" sibTransId="{4AE9EC6F-164C-9140-B65B-FDD22D36ACD1}"/>
    <dgm:cxn modelId="{2AE4F86A-55F7-3F43-B786-DD6BEA788FB8}" srcId="{1995086E-4C43-6242-AA42-9AF6A50A1DF7}" destId="{E2BFF167-EB75-D94F-ACBB-0EF8EB956500}" srcOrd="4" destOrd="0" parTransId="{355FA795-AFD9-024C-93BB-2436FC2DB09F}" sibTransId="{494BC91E-9F4E-8746-938D-E817DC4EF6D0}"/>
    <dgm:cxn modelId="{12C09EE2-F5B6-994D-B278-EF5FF0BF97AD}" srcId="{1995086E-4C43-6242-AA42-9AF6A50A1DF7}" destId="{6881B98D-93A6-FC46-AC47-6D0ED6B1E869}" srcOrd="2" destOrd="0" parTransId="{0A54F04E-8601-BB46-A8F0-0DE9F45B1C46}" sibTransId="{B4EFCC72-406E-2C44-A795-1D9370DAB966}"/>
    <dgm:cxn modelId="{2CF1FDAD-068C-2146-A008-D4F29850264D}" srcId="{1995086E-4C43-6242-AA42-9AF6A50A1DF7}" destId="{C100C296-1A38-4740-A35E-4256FD84E0FF}" srcOrd="6" destOrd="0" parTransId="{451DCE9B-78BB-2A43-BC0E-47E58BF7E862}" sibTransId="{D53DBFE8-CB40-2748-B93E-3FBAF8A8675D}"/>
    <dgm:cxn modelId="{12656028-95BE-48DA-BE26-E0FE185BE92A}" type="presOf" srcId="{7FD31F80-32B2-0348-8994-AE8CC16D1412}" destId="{F2284F1B-9250-E64C-B3E7-389983543BFF}" srcOrd="0" destOrd="0" presId="urn:microsoft.com/office/officeart/2005/8/layout/arrow2"/>
    <dgm:cxn modelId="{2A81AD92-E20A-4536-A3B3-9D3D80CEB425}" type="presOf" srcId="{A5EFC56A-7270-3845-99DE-ABBB853F19A4}" destId="{B36067B7-AD20-1946-AABC-A8E717077A94}" srcOrd="0" destOrd="0" presId="urn:microsoft.com/office/officeart/2005/8/layout/arrow2"/>
    <dgm:cxn modelId="{2068720F-C618-6A4F-90A9-9808897DB7CC}" srcId="{1995086E-4C43-6242-AA42-9AF6A50A1DF7}" destId="{CAEEAEE5-FFA7-D048-9584-064D6235D2B1}" srcOrd="5" destOrd="0" parTransId="{8C6801A3-1F87-144C-9C35-EA080469F591}" sibTransId="{03734468-BD7C-B04A-A583-E3295359301D}"/>
    <dgm:cxn modelId="{7DF1516C-0AF9-4698-85D9-BF77475746FE}" type="presOf" srcId="{7DACFB7A-B734-B845-AA6B-A24C078A2335}" destId="{437409F5-C1B9-C541-B6A7-25F82EA2FF7E}" srcOrd="0" destOrd="0" presId="urn:microsoft.com/office/officeart/2005/8/layout/arrow2"/>
    <dgm:cxn modelId="{9BF57640-6CC6-BF49-ADAD-B5DC1FEC104F}" srcId="{1995086E-4C43-6242-AA42-9AF6A50A1DF7}" destId="{7FD31F80-32B2-0348-8994-AE8CC16D1412}" srcOrd="3" destOrd="0" parTransId="{5F492BA3-E2F1-1745-87CE-5B55143882CE}" sibTransId="{5F493071-31C5-0549-B4BA-728236328F00}"/>
    <dgm:cxn modelId="{55339D4D-71FB-4012-8855-1EFF1F8AF60E}" type="presParOf" srcId="{6C4ADC9E-86AF-3148-9437-BF16524364D6}" destId="{F562A0BB-727E-5948-B4DB-C84621BD5689}" srcOrd="0" destOrd="0" presId="urn:microsoft.com/office/officeart/2005/8/layout/arrow2"/>
    <dgm:cxn modelId="{0FAB98DC-CA7A-41A6-9AC2-94D9195F3942}" type="presParOf" srcId="{6C4ADC9E-86AF-3148-9437-BF16524364D6}" destId="{CB2535BA-2FA9-6044-B801-4C69FED0706C}" srcOrd="1" destOrd="0" presId="urn:microsoft.com/office/officeart/2005/8/layout/arrow2"/>
    <dgm:cxn modelId="{8E8CA0D6-E13C-44DA-B901-8FC983A1CF6A}" type="presParOf" srcId="{CB2535BA-2FA9-6044-B801-4C69FED0706C}" destId="{A4270EAA-AFC2-7346-9E80-69109BCE17A3}" srcOrd="0" destOrd="0" presId="urn:microsoft.com/office/officeart/2005/8/layout/arrow2"/>
    <dgm:cxn modelId="{64579182-75D0-4D90-8749-4FEF531FF0D6}" type="presParOf" srcId="{CB2535BA-2FA9-6044-B801-4C69FED0706C}" destId="{B36067B7-AD20-1946-AABC-A8E717077A94}" srcOrd="1" destOrd="0" presId="urn:microsoft.com/office/officeart/2005/8/layout/arrow2"/>
    <dgm:cxn modelId="{FA778695-8B2E-4757-AFE1-B96D75C305C8}" type="presParOf" srcId="{CB2535BA-2FA9-6044-B801-4C69FED0706C}" destId="{99991D3D-6ED9-BF44-80A9-234E3AC1EE2D}" srcOrd="2" destOrd="0" presId="urn:microsoft.com/office/officeart/2005/8/layout/arrow2"/>
    <dgm:cxn modelId="{3CB310F8-2A9A-4063-9809-74E98D8B7AF3}" type="presParOf" srcId="{CB2535BA-2FA9-6044-B801-4C69FED0706C}" destId="{437409F5-C1B9-C541-B6A7-25F82EA2FF7E}" srcOrd="3" destOrd="0" presId="urn:microsoft.com/office/officeart/2005/8/layout/arrow2"/>
    <dgm:cxn modelId="{EDBAFE96-82C0-4B00-B350-9AB843606E01}" type="presParOf" srcId="{CB2535BA-2FA9-6044-B801-4C69FED0706C}" destId="{2029B347-E456-8A4A-8247-94C193A88A34}" srcOrd="4" destOrd="0" presId="urn:microsoft.com/office/officeart/2005/8/layout/arrow2"/>
    <dgm:cxn modelId="{06971949-167D-4F25-BF4C-B405FA91406A}" type="presParOf" srcId="{CB2535BA-2FA9-6044-B801-4C69FED0706C}" destId="{F35300FF-D266-0D47-83B1-3454EDDDC252}" srcOrd="5" destOrd="0" presId="urn:microsoft.com/office/officeart/2005/8/layout/arrow2"/>
    <dgm:cxn modelId="{1794D1EE-E1EA-4DD6-A613-AE873C278A6F}" type="presParOf" srcId="{CB2535BA-2FA9-6044-B801-4C69FED0706C}" destId="{1339878D-7B38-1149-92BE-331C0CCF1F69}" srcOrd="6" destOrd="0" presId="urn:microsoft.com/office/officeart/2005/8/layout/arrow2"/>
    <dgm:cxn modelId="{0C09AD5F-CCA3-4B75-BDEF-7D7C5567B5B8}" type="presParOf" srcId="{CB2535BA-2FA9-6044-B801-4C69FED0706C}" destId="{F2284F1B-9250-E64C-B3E7-389983543BFF}" srcOrd="7" destOrd="0" presId="urn:microsoft.com/office/officeart/2005/8/layout/arrow2"/>
    <dgm:cxn modelId="{F363D57D-3D99-461D-901B-B84FECC9694E}" type="presParOf" srcId="{CB2535BA-2FA9-6044-B801-4C69FED0706C}" destId="{E3854A18-5349-7642-B0AE-1A9EEF42DCCB}" srcOrd="8" destOrd="0" presId="urn:microsoft.com/office/officeart/2005/8/layout/arrow2"/>
    <dgm:cxn modelId="{5B9115F8-B040-4A5F-BD36-6544E2FCA8DD}" type="presParOf" srcId="{CB2535BA-2FA9-6044-B801-4C69FED0706C}" destId="{1F2AA319-18A2-424D-B4BE-802A6722EE35}" srcOrd="9" destOrd="0" presId="urn:microsoft.com/office/officeart/2005/8/layout/arrow2"/>
  </dgm:cxnLst>
  <dgm:bg>
    <a:solidFill>
      <a:schemeClr val="bg2">
        <a:lumMod val="75000"/>
      </a:schemeClr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9202" cy="512304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quarter" idx="1"/>
          </p:nvPr>
        </p:nvSpPr>
        <p:spPr>
          <a:xfrm>
            <a:off x="4023203" y="0"/>
            <a:ext cx="3079202" cy="512304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r">
              <a:defRPr sz="1200"/>
            </a:lvl1pPr>
          </a:lstStyle>
          <a:p>
            <a:fld id="{3CE81953-FCF5-4FA0-99E6-39B16EC9F8EA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2"/>
          </p:nvPr>
        </p:nvSpPr>
        <p:spPr>
          <a:xfrm>
            <a:off x="0" y="9722309"/>
            <a:ext cx="3079202" cy="512304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3"/>
          </p:nvPr>
        </p:nvSpPr>
        <p:spPr>
          <a:xfrm>
            <a:off x="4023203" y="9722309"/>
            <a:ext cx="3079202" cy="512304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r">
              <a:defRPr sz="1200"/>
            </a:lvl1pPr>
          </a:lstStyle>
          <a:p>
            <a:fld id="{FD37AC75-0FEE-410D-AA65-7DA10A91A28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304791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427" cy="513508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4023993" y="0"/>
            <a:ext cx="3078427" cy="513508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r">
              <a:defRPr sz="1200"/>
            </a:lvl1pPr>
          </a:lstStyle>
          <a:p>
            <a:fld id="{78DE4075-306B-EB44-8D36-4E947000F13D}" type="datetimeFigureOut">
              <a:rPr lang="pt-PT" smtClean="0"/>
              <a:pPr/>
              <a:t>29/09/2017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057275" y="1279525"/>
            <a:ext cx="4989513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96" tIns="47398" rIns="94796" bIns="47398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4796" tIns="47398" rIns="94796" bIns="47398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8427" cy="513507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4023993" y="9721107"/>
            <a:ext cx="3078427" cy="513507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r">
              <a:defRPr sz="1200"/>
            </a:lvl1pPr>
          </a:lstStyle>
          <a:p>
            <a:fld id="{1EC3B933-3433-4845-B16F-EF3D6C343272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97621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C3B933-3433-4845-B16F-EF3D6C343272}" type="slidenum">
              <a:rPr lang="pt-PT" smtClean="0"/>
              <a:pPr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190024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C3B933-3433-4845-B16F-EF3D6C343272}" type="slidenum">
              <a:rPr lang="pt-PT" smtClean="0"/>
              <a:pPr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840541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 smtClean="0"/>
              <a:t>Kaizene</a:t>
            </a:r>
            <a:r>
              <a:rPr lang="pt-PT" dirty="0" smtClean="0"/>
              <a:t>  - Processos e </a:t>
            </a:r>
            <a:r>
              <a:rPr lang="pt-PT" dirty="0" err="1" smtClean="0"/>
              <a:t>procedimetos</a:t>
            </a:r>
            <a:endParaRPr lang="pt-PT" dirty="0" smtClean="0"/>
          </a:p>
          <a:p>
            <a:pPr defTabSz="947958">
              <a:defRPr/>
            </a:pPr>
            <a:r>
              <a:rPr lang="pt-PT" dirty="0" smtClean="0"/>
              <a:t>Cantões – definição de cantões capacidade de execução as frequências </a:t>
            </a:r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C3B933-3433-4845-B16F-EF3D6C343272}" type="slidenum">
              <a:rPr lang="pt-PT" smtClean="0"/>
              <a:pPr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515051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Acompanhamento da operação</a:t>
            </a:r>
          </a:p>
          <a:p>
            <a:r>
              <a:rPr lang="pt-PT" dirty="0" err="1" smtClean="0"/>
              <a:t>Análice</a:t>
            </a:r>
            <a:r>
              <a:rPr lang="pt-PT" dirty="0" smtClean="0"/>
              <a:t> das diversas variáveis - </a:t>
            </a:r>
          </a:p>
          <a:p>
            <a:r>
              <a:rPr lang="pt-PT" dirty="0" smtClean="0"/>
              <a:t>Indicadores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C3B933-3433-4845-B16F-EF3D6C343272}" type="slidenum">
              <a:rPr lang="pt-PT" smtClean="0"/>
              <a:pPr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515051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Ajustes nos </a:t>
            </a:r>
            <a:r>
              <a:rPr lang="pt-PT" dirty="0" err="1" smtClean="0"/>
              <a:t>horáros</a:t>
            </a:r>
            <a:r>
              <a:rPr lang="pt-PT" dirty="0" smtClean="0"/>
              <a:t> </a:t>
            </a:r>
            <a:r>
              <a:rPr lang="pt-PT" dirty="0" err="1" smtClean="0"/>
              <a:t>frequencias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C3B933-3433-4845-B16F-EF3D6C343272}" type="slidenum">
              <a:rPr lang="pt-PT" smtClean="0"/>
              <a:pPr/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515051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Verificação</a:t>
            </a:r>
            <a:r>
              <a:rPr lang="pt-PT" baseline="0" dirty="0" smtClean="0"/>
              <a:t> do cumprimento das tarefas</a:t>
            </a:r>
          </a:p>
          <a:p>
            <a:endParaRPr lang="pt-PT" baseline="0" dirty="0" smtClean="0"/>
          </a:p>
          <a:p>
            <a:r>
              <a:rPr lang="pt-PT" baseline="0" dirty="0" smtClean="0"/>
              <a:t>Interacção com os cidadãos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C3B933-3433-4845-B16F-EF3D6C343272}" type="slidenum">
              <a:rPr lang="pt-PT" smtClean="0"/>
              <a:pPr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515051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Revisitação dos</a:t>
            </a:r>
            <a:r>
              <a:rPr lang="pt-PT" baseline="0" dirty="0" smtClean="0"/>
              <a:t> processos procurando a melhoria continua o que implica o reinicio do ciclo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C3B933-3433-4845-B16F-EF3D6C343272}" type="slidenum">
              <a:rPr lang="pt-PT" smtClean="0"/>
              <a:pPr/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515051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Explicar que a limpeza urbana nunca está fechada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C3B933-3433-4845-B16F-EF3D6C343272}" type="slidenum">
              <a:rPr lang="pt-PT" smtClean="0"/>
              <a:pPr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023448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Procuramos tecnologia</a:t>
            </a:r>
            <a:r>
              <a:rPr lang="pt-PT" baseline="0" dirty="0" smtClean="0"/>
              <a:t> já desenvolvida e estamos a adapta-la às nossas necessidades</a:t>
            </a:r>
            <a:endParaRPr lang="pt-PT" dirty="0" smtClean="0"/>
          </a:p>
          <a:p>
            <a:r>
              <a:rPr lang="pt-PT" dirty="0" smtClean="0"/>
              <a:t>LOCALIZADOR</a:t>
            </a:r>
            <a:r>
              <a:rPr lang="pt-PT" baseline="0" dirty="0" smtClean="0"/>
              <a:t> ATRVÉS DE SIGFOX OU WIFI, EMITE SINAIS DE 30 EM 30 MINUTOS, REGULÁVEL, ASSINALANDO NUM MAPA A LOCALIZAÇÃO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C3B933-3433-4845-B16F-EF3D6C343272}" type="slidenum">
              <a:rPr lang="pt-PT" smtClean="0"/>
              <a:pPr/>
              <a:t>17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994843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C3B933-3433-4845-B16F-EF3D6C343272}" type="slidenum">
              <a:rPr lang="pt-PT" smtClean="0"/>
              <a:pPr/>
              <a:t>18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520893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057275" y="1279525"/>
            <a:ext cx="4989513" cy="34544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FED2D8-4E9D-47C6-8593-1D1438C76C3A}" type="slidenum">
              <a:rPr lang="pt-PT">
                <a:solidFill>
                  <a:prstClr val="black"/>
                </a:solidFill>
              </a:rPr>
              <a:pPr/>
              <a:t>19</a:t>
            </a:fld>
            <a:endParaRPr lang="pt-P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637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97 Km quadrados</a:t>
            </a:r>
          </a:p>
          <a:p>
            <a:r>
              <a:rPr lang="pt-PT" dirty="0" smtClean="0"/>
              <a:t>209.000</a:t>
            </a:r>
            <a:r>
              <a:rPr lang="pt-PT" baseline="0" dirty="0" smtClean="0"/>
              <a:t> Habitantes</a:t>
            </a:r>
          </a:p>
          <a:p>
            <a:r>
              <a:rPr lang="pt-PT" baseline="0" dirty="0" smtClean="0"/>
              <a:t>Mais de 1.0000.000 dormidas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C3B933-3433-4845-B16F-EF3D6C343272}" type="slidenum">
              <a:rPr lang="pt-PT" smtClean="0"/>
              <a:pPr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305413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aseline="0" dirty="0" smtClean="0"/>
              <a:t>Tudo só foi </a:t>
            </a:r>
            <a:r>
              <a:rPr lang="pt-PT" baseline="0" dirty="0" err="1" smtClean="0"/>
              <a:t>possivel</a:t>
            </a:r>
            <a:r>
              <a:rPr lang="pt-PT" baseline="0" dirty="0" smtClean="0"/>
              <a:t> pelo apoio incondicional do nosso </a:t>
            </a:r>
            <a:r>
              <a:rPr lang="pt-PT" baseline="0" dirty="0" err="1" smtClean="0"/>
              <a:t>acionista</a:t>
            </a:r>
            <a:r>
              <a:rPr lang="pt-PT" baseline="0" dirty="0" smtClean="0"/>
              <a:t> a CMC, na pessoa do seu Presidente DR. Carlos Carreiras, assim como da Administração da  Cascais Ambiente, do seu Presidente Dr. Nuno Piteira e dos Administrador executivos </a:t>
            </a:r>
            <a:r>
              <a:rPr lang="pt-PT" baseline="0" dirty="0" err="1" smtClean="0"/>
              <a:t>Eng</a:t>
            </a:r>
            <a:r>
              <a:rPr lang="pt-PT" baseline="0" dirty="0" smtClean="0"/>
              <a:t>. Luís Capão e Guilherme Rodrigues como não podia deixar de ser de todas áreas de suporte e operacionais da empresa.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C3B933-3433-4845-B16F-EF3D6C343272}" type="slidenum">
              <a:rPr lang="pt-PT" smtClean="0"/>
              <a:pPr/>
              <a:t>20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30541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Munícipes muito exigentes, obrigam</a:t>
            </a:r>
            <a:r>
              <a:rPr lang="pt-PT" baseline="0" dirty="0" smtClean="0"/>
              <a:t> ao desenvolvimento de tecnologia e ao desenvolvimento das capacidade intelectual das equipes que com ajuste operacionais resultam numa maior eficiência</a:t>
            </a:r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C3B933-3433-4845-B16F-EF3D6C343272}" type="slidenum">
              <a:rPr lang="pt-PT" smtClean="0"/>
              <a:pPr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50133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Evolução</a:t>
            </a:r>
            <a:r>
              <a:rPr lang="pt-PT" baseline="0" dirty="0" smtClean="0"/>
              <a:t> ao nível dos equipamentos numa perspectiva de aumento de produtividade e consequente redução de custos mas também de melhores condições para os trabalhadores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C3B933-3433-4845-B16F-EF3D6C343272}" type="slidenum">
              <a:rPr lang="pt-PT" smtClean="0"/>
              <a:pPr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414482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aseline="0" dirty="0" smtClean="0"/>
              <a:t>Melhores condições para os trabalhadores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C3B933-3433-4845-B16F-EF3D6C343272}" type="slidenum">
              <a:rPr lang="pt-PT" smtClean="0"/>
              <a:pPr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414482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Cantões</a:t>
            </a:r>
            <a:r>
              <a:rPr lang="pt-PT" baseline="0" dirty="0" smtClean="0"/>
              <a:t> de varredura em 1990 desenhados manualmente num estrato da carta topográfica e sistema actual em SIG, onde a representação dos circuitos é mais fácil e editável sendo muito fácil produzir alterações.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C3B933-3433-4845-B16F-EF3D6C343272}" type="slidenum">
              <a:rPr lang="pt-PT" smtClean="0"/>
              <a:pPr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304359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aseline="0" dirty="0" smtClean="0"/>
              <a:t>Não vamos falar da recolha e transporte de resíduos onde já temos </a:t>
            </a:r>
            <a:r>
              <a:rPr lang="pt-PT" baseline="0" dirty="0" err="1" smtClean="0"/>
              <a:t>implemetada</a:t>
            </a:r>
            <a:r>
              <a:rPr lang="pt-PT" baseline="0" dirty="0" smtClean="0"/>
              <a:t> uma plataforma de gestão  vamo-nos debruçar sobre gestão inteligentes ao nível a limpeza mais propriamente da varredura manual e mecânica </a:t>
            </a:r>
          </a:p>
          <a:p>
            <a:r>
              <a:rPr lang="pt-PT" baseline="0" dirty="0" smtClean="0"/>
              <a:t>Lavagem de ruas falar do aproveitamento da agua tratada da ETAR da Guia e de outras fontes de água impropria para consumo mas que cumpre os requisitos para ser utilizada na lavagem de ruas</a:t>
            </a:r>
          </a:p>
          <a:p>
            <a:r>
              <a:rPr lang="pt-PT" baseline="0" dirty="0" smtClean="0"/>
              <a:t>Monda </a:t>
            </a:r>
            <a:r>
              <a:rPr lang="pt-PT" baseline="0" dirty="0" err="1" smtClean="0"/>
              <a:t>quimica</a:t>
            </a:r>
            <a:r>
              <a:rPr lang="pt-PT" baseline="0" dirty="0" smtClean="0"/>
              <a:t> na procura de soluções para substituir o </a:t>
            </a:r>
            <a:r>
              <a:rPr lang="pt-PT" baseline="0" dirty="0" err="1" smtClean="0"/>
              <a:t>glifosato</a:t>
            </a:r>
            <a:r>
              <a:rPr lang="pt-PT" baseline="0" dirty="0" smtClean="0"/>
              <a:t>, que apresentem os mesmos resultados com os mesmos custos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C3B933-3433-4845-B16F-EF3D6C343272}" type="slidenum">
              <a:rPr lang="pt-PT" smtClean="0"/>
              <a:pPr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304359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Explicar o que foi feito em relação a recolha,</a:t>
            </a:r>
            <a:r>
              <a:rPr lang="pt-PT" baseline="0" dirty="0" smtClean="0"/>
              <a:t> cortes de jardins, monstros </a:t>
            </a:r>
            <a:r>
              <a:rPr lang="pt-PT" baseline="0" dirty="0" err="1" smtClean="0"/>
              <a:t>etc</a:t>
            </a:r>
            <a:r>
              <a:rPr lang="pt-PT" baseline="0" dirty="0" smtClean="0"/>
              <a:t> e explicar o que se pretende fazer 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C3B933-3433-4845-B16F-EF3D6C343272}" type="slidenum">
              <a:rPr lang="pt-PT" smtClean="0"/>
              <a:pPr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994843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Instalamos</a:t>
            </a:r>
            <a:r>
              <a:rPr lang="pt-PT" baseline="0" dirty="0" smtClean="0"/>
              <a:t> nas </a:t>
            </a:r>
            <a:r>
              <a:rPr lang="pt-PT" baseline="0" dirty="0" err="1" smtClean="0"/>
              <a:t>vasrredouras</a:t>
            </a:r>
            <a:r>
              <a:rPr lang="pt-PT" baseline="0" dirty="0" smtClean="0"/>
              <a:t> monitores com acesso a plataforma de gestão passamos ater informação em tempo real e </a:t>
            </a:r>
            <a:r>
              <a:rPr lang="pt-PT" baseline="0" dirty="0" err="1" smtClean="0"/>
              <a:t>tambem</a:t>
            </a:r>
            <a:r>
              <a:rPr lang="pt-PT" baseline="0" dirty="0" smtClean="0"/>
              <a:t> quer da forma como está a decorrer a limpeza quer das diversas </a:t>
            </a:r>
            <a:r>
              <a:rPr lang="pt-PT" baseline="0" dirty="0" err="1" smtClean="0"/>
              <a:t>incidencias</a:t>
            </a:r>
            <a:r>
              <a:rPr lang="pt-PT" baseline="0" dirty="0" smtClean="0"/>
              <a:t> na via publica situação </a:t>
            </a:r>
            <a:r>
              <a:rPr lang="pt-PT" baseline="0" dirty="0" err="1" smtClean="0"/>
              <a:t>identica</a:t>
            </a:r>
            <a:r>
              <a:rPr lang="pt-PT" baseline="0" dirty="0" smtClean="0"/>
              <a:t> a o que se verifica na recolha e </a:t>
            </a:r>
            <a:r>
              <a:rPr lang="pt-PT" baseline="0" dirty="0" err="1" smtClean="0"/>
              <a:t>trasporte</a:t>
            </a:r>
            <a:r>
              <a:rPr lang="pt-PT" baseline="0" dirty="0" smtClean="0"/>
              <a:t> de </a:t>
            </a:r>
            <a:r>
              <a:rPr lang="pt-PT" baseline="0" dirty="0" err="1" smtClean="0"/>
              <a:t>residuos</a:t>
            </a:r>
            <a:r>
              <a:rPr lang="pt-PT" baseline="0" dirty="0" smtClean="0"/>
              <a:t>, utilizamos tecnologia já desenvolvida para outra </a:t>
            </a:r>
            <a:r>
              <a:rPr lang="pt-PT" baseline="0" dirty="0" err="1" smtClean="0"/>
              <a:t>area</a:t>
            </a:r>
            <a:r>
              <a:rPr lang="pt-PT" baseline="0" dirty="0" smtClean="0"/>
              <a:t>.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C3B933-3433-4845-B16F-EF3D6C343272}" type="slidenum">
              <a:rPr lang="pt-PT" smtClean="0"/>
              <a:pPr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93929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ção do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339048" y="782030"/>
            <a:ext cx="3965111" cy="519110"/>
          </a:xfrm>
          <a:prstGeom prst="rect">
            <a:avLst/>
          </a:prstGeom>
        </p:spPr>
        <p:txBody>
          <a:bodyPr/>
          <a:lstStyle>
            <a:lvl1pPr marL="228587" marR="0" indent="-228587" algn="l" defTabSz="914351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pt-PT" sz="5400" b="0" baseline="0" smtClean="0">
                <a:solidFill>
                  <a:schemeClr val="bg1">
                    <a:lumMod val="85000"/>
                  </a:schemeClr>
                </a:solidFill>
                <a:effectLst/>
                <a:latin typeface="PT Sans" charset="-52"/>
                <a:ea typeface="PT Sans" charset="-52"/>
                <a:cs typeface="PT Sans" charset="-52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marL="228587" marR="0" lvl="0" indent="-228587" algn="l" defTabSz="914351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pt-PT" dirty="0"/>
              <a:t>01</a:t>
            </a:r>
          </a:p>
        </p:txBody>
      </p:sp>
      <p:sp>
        <p:nvSpPr>
          <p:cNvPr id="5" name="Marcador de Posição do Texto 2"/>
          <p:cNvSpPr>
            <a:spLocks noGrp="1"/>
          </p:cNvSpPr>
          <p:nvPr>
            <p:ph type="body" sz="quarter" idx="10" hasCustomPrompt="1"/>
          </p:nvPr>
        </p:nvSpPr>
        <p:spPr>
          <a:xfrm>
            <a:off x="683002" y="1235679"/>
            <a:ext cx="3965111" cy="519110"/>
          </a:xfrm>
          <a:prstGeom prst="rect">
            <a:avLst/>
          </a:prstGeom>
        </p:spPr>
        <p:txBody>
          <a:bodyPr/>
          <a:lstStyle>
            <a:lvl1pPr marL="228587" marR="0" indent="-228587" algn="l" defTabSz="914351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pt-PT" sz="1999" b="0" baseline="0" smtClean="0">
                <a:solidFill>
                  <a:srgbClr val="007AA2"/>
                </a:solidFill>
                <a:effectLst/>
                <a:latin typeface="PT Sans" charset="-52"/>
                <a:ea typeface="PT Sans" charset="-52"/>
                <a:cs typeface="PT Sans" charset="-52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marL="228587" marR="0" lvl="0" indent="-228587" algn="l" defTabSz="914351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pt-PT" dirty="0"/>
              <a:t>Slide Título</a:t>
            </a:r>
          </a:p>
        </p:txBody>
      </p:sp>
    </p:spTree>
    <p:extLst>
      <p:ext uri="{BB962C8B-B14F-4D97-AF65-F5344CB8AC3E}">
        <p14:creationId xmlns:p14="http://schemas.microsoft.com/office/powerpoint/2010/main" val="549171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 userDrawn="1"/>
        </p:nvCxnSpPr>
        <p:spPr>
          <a:xfrm>
            <a:off x="444832" y="457200"/>
            <a:ext cx="9016339" cy="0"/>
          </a:xfrm>
          <a:prstGeom prst="line">
            <a:avLst/>
          </a:prstGeom>
          <a:ln w="9525" cmpd="sng">
            <a:solidFill>
              <a:srgbClr val="007AA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378780" y="236828"/>
            <a:ext cx="383937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1" i="0" kern="1200" dirty="0">
                <a:solidFill>
                  <a:srgbClr val="007AA2"/>
                </a:solidFill>
                <a:effectLst/>
                <a:latin typeface="PT Sans" charset="-52"/>
                <a:ea typeface="PT Sans" charset="-52"/>
                <a:cs typeface="PT Sans" charset="-52"/>
              </a:rPr>
              <a:t>WWW.CASCAISAMBIENTE.PT</a:t>
            </a:r>
            <a:endParaRPr lang="en-US" sz="700" b="1" i="0" dirty="0">
              <a:solidFill>
                <a:srgbClr val="007AA2"/>
              </a:solidFill>
              <a:latin typeface="PT Sans" charset="-52"/>
              <a:ea typeface="PT Sans" charset="-52"/>
              <a:cs typeface="PT Sans" charset="-52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>
            <a:alphaModFix amt="46000"/>
          </a:blip>
          <a:stretch>
            <a:fillRect/>
          </a:stretch>
        </p:blipFill>
        <p:spPr>
          <a:xfrm>
            <a:off x="1" y="2576982"/>
            <a:ext cx="9905001" cy="428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02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35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r" defTabSz="914351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1000" b="1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763" indent="-228587" algn="r" defTabSz="914351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8" indent="-228587" algn="r" defTabSz="914351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4" indent="-228587" algn="r" defTabSz="914351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89" indent="-228587" algn="r" defTabSz="914351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64" indent="-228587" algn="l" defTabSz="914351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0" indent="-228587" algn="l" defTabSz="914351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15" indent="-228587" algn="l" defTabSz="914351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91" indent="-228587" algn="l" defTabSz="914351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3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5" algn="l" defTabSz="9143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1" algn="l" defTabSz="9143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26" algn="l" defTabSz="9143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2" algn="l" defTabSz="9143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76" algn="l" defTabSz="9143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53" algn="l" defTabSz="9143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27" algn="l" defTabSz="9143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03" algn="l" defTabSz="9143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120" userDrawn="1">
          <p15:clr>
            <a:srgbClr val="F26B43"/>
          </p15:clr>
        </p15:guide>
        <p15:guide id="3" pos="281" userDrawn="1">
          <p15:clr>
            <a:srgbClr val="F26B43"/>
          </p15:clr>
        </p15:guide>
        <p15:guide id="4" pos="5959" userDrawn="1">
          <p15:clr>
            <a:srgbClr val="F26B43"/>
          </p15:clr>
        </p15:guide>
        <p15:guide id="5" orient="horz" pos="32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svg"/><Relationship Id="rId5" Type="http://schemas.openxmlformats.org/officeDocument/2006/relationships/image" Target="../media/image20.png"/><Relationship Id="rId4" Type="http://schemas.openxmlformats.org/officeDocument/2006/relationships/image" Target="../media/image48.svg"/><Relationship Id="rId9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18" Type="http://schemas.openxmlformats.org/officeDocument/2006/relationships/image" Target="../media/image33.png"/><Relationship Id="rId3" Type="http://schemas.openxmlformats.org/officeDocument/2006/relationships/image" Target="../media/image6.png"/><Relationship Id="rId21" Type="http://schemas.openxmlformats.org/officeDocument/2006/relationships/image" Target="../media/image35.png"/><Relationship Id="rId7" Type="http://schemas.openxmlformats.org/officeDocument/2006/relationships/image" Target="../media/image57.svg"/><Relationship Id="rId12" Type="http://schemas.openxmlformats.org/officeDocument/2006/relationships/image" Target="../media/image28.png"/><Relationship Id="rId17" Type="http://schemas.openxmlformats.org/officeDocument/2006/relationships/image" Target="../media/image67.sv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32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24" Type="http://schemas.microsoft.com/office/2007/relationships/hdphoto" Target="../media/hdphoto2.wdp"/><Relationship Id="rId5" Type="http://schemas.openxmlformats.org/officeDocument/2006/relationships/image" Target="../media/image23.png"/><Relationship Id="rId15" Type="http://schemas.openxmlformats.org/officeDocument/2006/relationships/image" Target="../media/image31.png"/><Relationship Id="rId23" Type="http://schemas.openxmlformats.org/officeDocument/2006/relationships/image" Target="../media/image36.png"/><Relationship Id="rId10" Type="http://schemas.openxmlformats.org/officeDocument/2006/relationships/image" Target="../media/image26.png"/><Relationship Id="rId19" Type="http://schemas.openxmlformats.org/officeDocument/2006/relationships/image" Target="../media/image69.svg"/><Relationship Id="rId4" Type="http://schemas.openxmlformats.org/officeDocument/2006/relationships/image" Target="../media/image22.png"/><Relationship Id="rId9" Type="http://schemas.openxmlformats.org/officeDocument/2006/relationships/image" Target="../media/image59.svg"/><Relationship Id="rId14" Type="http://schemas.openxmlformats.org/officeDocument/2006/relationships/image" Target="../media/image30.png"/><Relationship Id="rId22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exto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906000" cy="5717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903" y="5379313"/>
            <a:ext cx="6488098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32" y="5450890"/>
            <a:ext cx="3719511" cy="140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37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958535294"/>
              </p:ext>
            </p:extLst>
          </p:nvPr>
        </p:nvGraphicFramePr>
        <p:xfrm>
          <a:off x="1313895" y="1988598"/>
          <a:ext cx="7155401" cy="39594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ctângulo 6"/>
          <p:cNvSpPr/>
          <p:nvPr/>
        </p:nvSpPr>
        <p:spPr>
          <a:xfrm>
            <a:off x="612389" y="1095937"/>
            <a:ext cx="27580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cap="all" dirty="0" smtClean="0">
                <a:latin typeface="PT Sans" charset="-52"/>
                <a:ea typeface="PT Sans" charset="-52"/>
                <a:cs typeface="PT Sans" charset="-52"/>
              </a:rPr>
              <a:t>VARREDURA MANUAL </a:t>
            </a:r>
            <a:endParaRPr lang="pt-PT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35633" y="601898"/>
            <a:ext cx="9001330" cy="490606"/>
          </a:xfrm>
          <a:prstGeom prst="rect">
            <a:avLst/>
          </a:prstGeom>
        </p:spPr>
        <p:txBody>
          <a:bodyPr/>
          <a:lstStyle>
            <a:lvl1pPr algn="l" defTabSz="91435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i="1" cap="all" smtClean="0">
                <a:latin typeface="PT Sans" charset="-52"/>
                <a:ea typeface="PT Sans" charset="-52"/>
                <a:cs typeface="PT Sans" charset="-52"/>
              </a:rPr>
              <a:t>GESTÃO INTELIGENTE DE RESIDUOS EM CASCAIS</a:t>
            </a:r>
            <a:r>
              <a:rPr lang="en-US" sz="3000" b="1" i="1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/>
            </a:r>
            <a:br>
              <a:rPr lang="en-US" sz="3000" b="1" i="1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</a:br>
            <a:r>
              <a:rPr lang="en-US" sz="2000" b="1" i="1" smtClean="0">
                <a:solidFill>
                  <a:schemeClr val="bg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CASCAIS</a:t>
            </a:r>
            <a:endParaRPr lang="en-US" sz="2000" b="1" i="1" dirty="0">
              <a:solidFill>
                <a:schemeClr val="tx1">
                  <a:lumMod val="95000"/>
                  <a:lumOff val="5000"/>
                </a:schemeClr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99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1210881" y="2192896"/>
            <a:ext cx="3123720" cy="31466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dirty="0" smtClean="0"/>
              <a:t>PLANIFICAÇÃO</a:t>
            </a:r>
            <a:endParaRPr lang="pt-PT" sz="2000" dirty="0"/>
          </a:p>
        </p:txBody>
      </p:sp>
      <p:sp>
        <p:nvSpPr>
          <p:cNvPr id="9" name="Rectângulo 8"/>
          <p:cNvSpPr/>
          <p:nvPr/>
        </p:nvSpPr>
        <p:spPr>
          <a:xfrm>
            <a:off x="531743" y="1122570"/>
            <a:ext cx="27580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cap="all" dirty="0">
                <a:latin typeface="PT Sans" charset="-52"/>
                <a:ea typeface="PT Sans" charset="-52"/>
                <a:cs typeface="PT Sans" charset="-52"/>
              </a:rPr>
              <a:t>VARREDURA MANUAL </a:t>
            </a:r>
            <a:endParaRPr lang="pt-PT" b="1" dirty="0"/>
          </a:p>
          <a:p>
            <a:endParaRPr lang="pt-PT" b="1" dirty="0"/>
          </a:p>
        </p:txBody>
      </p:sp>
      <p:sp>
        <p:nvSpPr>
          <p:cNvPr id="2" name="Rectângulo 1"/>
          <p:cNvSpPr/>
          <p:nvPr/>
        </p:nvSpPr>
        <p:spPr>
          <a:xfrm>
            <a:off x="6747026" y="2787588"/>
            <a:ext cx="1580226" cy="9144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smtClean="0"/>
              <a:t>CANTÕES</a:t>
            </a:r>
            <a:endParaRPr lang="pt-PT" dirty="0"/>
          </a:p>
        </p:txBody>
      </p:sp>
      <p:sp>
        <p:nvSpPr>
          <p:cNvPr id="3" name="Rectângulo 2"/>
          <p:cNvSpPr/>
          <p:nvPr/>
        </p:nvSpPr>
        <p:spPr>
          <a:xfrm>
            <a:off x="6747026" y="1642480"/>
            <a:ext cx="1580226" cy="9144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smtClean="0"/>
              <a:t>KAIZENE</a:t>
            </a:r>
            <a:endParaRPr lang="pt-PT" dirty="0"/>
          </a:p>
        </p:txBody>
      </p:sp>
      <p:sp>
        <p:nvSpPr>
          <p:cNvPr id="6" name="Rectângulo 5"/>
          <p:cNvSpPr/>
          <p:nvPr/>
        </p:nvSpPr>
        <p:spPr>
          <a:xfrm>
            <a:off x="6755903" y="3919491"/>
            <a:ext cx="1580226" cy="9144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smtClean="0"/>
              <a:t>HORÁRIOS</a:t>
            </a:r>
            <a:endParaRPr lang="pt-PT" dirty="0"/>
          </a:p>
        </p:txBody>
      </p:sp>
      <p:sp>
        <p:nvSpPr>
          <p:cNvPr id="10" name="Rectângulo 9"/>
          <p:cNvSpPr/>
          <p:nvPr/>
        </p:nvSpPr>
        <p:spPr>
          <a:xfrm>
            <a:off x="6755903" y="5104289"/>
            <a:ext cx="1580226" cy="9144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smtClean="0"/>
              <a:t>FREQUÊNCIAS</a:t>
            </a:r>
            <a:endParaRPr lang="pt-PT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35633" y="601898"/>
            <a:ext cx="9001330" cy="490606"/>
          </a:xfrm>
          <a:prstGeom prst="rect">
            <a:avLst/>
          </a:prstGeom>
        </p:spPr>
        <p:txBody>
          <a:bodyPr/>
          <a:lstStyle>
            <a:lvl1pPr algn="l" defTabSz="91435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i="1" cap="all" smtClean="0">
                <a:latin typeface="PT Sans" charset="-52"/>
                <a:ea typeface="PT Sans" charset="-52"/>
                <a:cs typeface="PT Sans" charset="-52"/>
              </a:rPr>
              <a:t>GESTÃO INTELIGENTE DE RESIDUOS EM CASCAIS</a:t>
            </a:r>
            <a:r>
              <a:rPr lang="en-US" sz="3000" b="1" i="1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/>
            </a:r>
            <a:br>
              <a:rPr lang="en-US" sz="3000" b="1" i="1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</a:br>
            <a:r>
              <a:rPr lang="en-US" sz="2000" b="1" i="1" smtClean="0">
                <a:solidFill>
                  <a:schemeClr val="bg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CASCAIS</a:t>
            </a:r>
            <a:endParaRPr lang="en-US" sz="2000" b="1" i="1" dirty="0">
              <a:solidFill>
                <a:schemeClr val="tx1">
                  <a:lumMod val="95000"/>
                  <a:lumOff val="5000"/>
                </a:schemeClr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12" name="Seta para a direita 11"/>
          <p:cNvSpPr/>
          <p:nvPr/>
        </p:nvSpPr>
        <p:spPr>
          <a:xfrm rot="20739437">
            <a:off x="4684164" y="2376502"/>
            <a:ext cx="1717961" cy="1484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Seta para a direita 13"/>
          <p:cNvSpPr/>
          <p:nvPr/>
        </p:nvSpPr>
        <p:spPr>
          <a:xfrm rot="21172237">
            <a:off x="4717778" y="3439305"/>
            <a:ext cx="1717961" cy="1484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Seta para a direita 14"/>
          <p:cNvSpPr/>
          <p:nvPr/>
        </p:nvSpPr>
        <p:spPr>
          <a:xfrm rot="308778">
            <a:off x="4702638" y="4300579"/>
            <a:ext cx="1717961" cy="1484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Seta para a direita 15"/>
          <p:cNvSpPr/>
          <p:nvPr/>
        </p:nvSpPr>
        <p:spPr>
          <a:xfrm rot="679185">
            <a:off x="4685078" y="5277455"/>
            <a:ext cx="1717961" cy="1484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0818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10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1210881" y="2192896"/>
            <a:ext cx="3123720" cy="31466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dirty="0" smtClean="0"/>
              <a:t>EXECUÇÃO</a:t>
            </a:r>
            <a:endParaRPr lang="pt-PT" sz="2000" dirty="0"/>
          </a:p>
        </p:txBody>
      </p:sp>
      <p:sp>
        <p:nvSpPr>
          <p:cNvPr id="9" name="Rectângulo 8"/>
          <p:cNvSpPr/>
          <p:nvPr/>
        </p:nvSpPr>
        <p:spPr>
          <a:xfrm>
            <a:off x="531743" y="1122570"/>
            <a:ext cx="27580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cap="all" dirty="0">
                <a:latin typeface="PT Sans" charset="-52"/>
                <a:ea typeface="PT Sans" charset="-52"/>
                <a:cs typeface="PT Sans" charset="-52"/>
              </a:rPr>
              <a:t>VARREDURA MANUAL </a:t>
            </a:r>
            <a:endParaRPr lang="pt-PT" b="1" dirty="0"/>
          </a:p>
          <a:p>
            <a:endParaRPr lang="pt-PT" b="1" dirty="0"/>
          </a:p>
        </p:txBody>
      </p:sp>
      <p:sp>
        <p:nvSpPr>
          <p:cNvPr id="2" name="Rectângulo 1"/>
          <p:cNvSpPr/>
          <p:nvPr/>
        </p:nvSpPr>
        <p:spPr>
          <a:xfrm>
            <a:off x="6596109" y="2041864"/>
            <a:ext cx="2325947" cy="9144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smtClean="0"/>
              <a:t>ACOMPANHAMENTO</a:t>
            </a:r>
            <a:endParaRPr lang="pt-PT" dirty="0"/>
          </a:p>
        </p:txBody>
      </p:sp>
      <p:sp>
        <p:nvSpPr>
          <p:cNvPr id="3" name="Rectângulo 2"/>
          <p:cNvSpPr/>
          <p:nvPr/>
        </p:nvSpPr>
        <p:spPr>
          <a:xfrm>
            <a:off x="6596110" y="3309021"/>
            <a:ext cx="2325947" cy="9144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smtClean="0"/>
              <a:t>ANÁLISE</a:t>
            </a:r>
            <a:endParaRPr lang="pt-PT" dirty="0"/>
          </a:p>
        </p:txBody>
      </p:sp>
      <p:sp>
        <p:nvSpPr>
          <p:cNvPr id="5" name="Rectângulo 4"/>
          <p:cNvSpPr/>
          <p:nvPr/>
        </p:nvSpPr>
        <p:spPr>
          <a:xfrm>
            <a:off x="6596110" y="4616388"/>
            <a:ext cx="2325947" cy="9144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smtClean="0"/>
              <a:t>INDICADORES</a:t>
            </a:r>
            <a:endParaRPr lang="pt-PT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35633" y="601898"/>
            <a:ext cx="9001330" cy="490606"/>
          </a:xfrm>
          <a:prstGeom prst="rect">
            <a:avLst/>
          </a:prstGeom>
        </p:spPr>
        <p:txBody>
          <a:bodyPr/>
          <a:lstStyle>
            <a:lvl1pPr algn="l" defTabSz="91435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i="1" cap="all" smtClean="0">
                <a:latin typeface="PT Sans" charset="-52"/>
                <a:ea typeface="PT Sans" charset="-52"/>
                <a:cs typeface="PT Sans" charset="-52"/>
              </a:rPr>
              <a:t>GESTÃO INTELIGENTE DE RESIDUOS EM CASCAIS</a:t>
            </a:r>
            <a:r>
              <a:rPr lang="en-US" sz="3000" b="1" i="1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/>
            </a:r>
            <a:br>
              <a:rPr lang="en-US" sz="3000" b="1" i="1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</a:br>
            <a:r>
              <a:rPr lang="en-US" sz="2000" b="1" i="1" smtClean="0">
                <a:solidFill>
                  <a:schemeClr val="bg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CASCAIS</a:t>
            </a:r>
            <a:endParaRPr lang="en-US" sz="2000" b="1" i="1" dirty="0">
              <a:solidFill>
                <a:schemeClr val="tx1">
                  <a:lumMod val="95000"/>
                  <a:lumOff val="5000"/>
                </a:schemeClr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10" name="Seta para a direita 9"/>
          <p:cNvSpPr/>
          <p:nvPr/>
        </p:nvSpPr>
        <p:spPr>
          <a:xfrm rot="21308324">
            <a:off x="4684164" y="2496570"/>
            <a:ext cx="1717961" cy="1484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Seta para a direita 10"/>
          <p:cNvSpPr/>
          <p:nvPr/>
        </p:nvSpPr>
        <p:spPr>
          <a:xfrm>
            <a:off x="4717778" y="3707149"/>
            <a:ext cx="1717961" cy="1484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Seta para a direita 11"/>
          <p:cNvSpPr/>
          <p:nvPr/>
        </p:nvSpPr>
        <p:spPr>
          <a:xfrm rot="336979">
            <a:off x="4702638" y="4799323"/>
            <a:ext cx="1717961" cy="1484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44461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1210881" y="2192896"/>
            <a:ext cx="3123720" cy="31466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dirty="0" smtClean="0"/>
              <a:t>OPTIMIZAÇÃO</a:t>
            </a:r>
            <a:endParaRPr lang="pt-PT" sz="2000" dirty="0"/>
          </a:p>
        </p:txBody>
      </p:sp>
      <p:sp>
        <p:nvSpPr>
          <p:cNvPr id="9" name="Rectângulo 8"/>
          <p:cNvSpPr/>
          <p:nvPr/>
        </p:nvSpPr>
        <p:spPr>
          <a:xfrm>
            <a:off x="531743" y="1122570"/>
            <a:ext cx="27580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cap="all" dirty="0">
                <a:latin typeface="PT Sans" charset="-52"/>
                <a:ea typeface="PT Sans" charset="-52"/>
                <a:cs typeface="PT Sans" charset="-52"/>
              </a:rPr>
              <a:t>VARREDURA MANUAL </a:t>
            </a:r>
            <a:endParaRPr lang="pt-PT" b="1" cap="all" dirty="0">
              <a:latin typeface="PT Sans" charset="-52"/>
              <a:ea typeface="PT Sans" charset="-52"/>
              <a:cs typeface="PT Sans" charset="-52"/>
            </a:endParaRPr>
          </a:p>
        </p:txBody>
      </p:sp>
      <p:sp>
        <p:nvSpPr>
          <p:cNvPr id="2" name="Rectângulo 1"/>
          <p:cNvSpPr/>
          <p:nvPr/>
        </p:nvSpPr>
        <p:spPr>
          <a:xfrm>
            <a:off x="6747028" y="3309021"/>
            <a:ext cx="1793290" cy="9144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smtClean="0"/>
              <a:t>AJUSTE OPERACIONAIS</a:t>
            </a:r>
            <a:endParaRPr lang="pt-PT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35633" y="601898"/>
            <a:ext cx="9001330" cy="490606"/>
          </a:xfrm>
          <a:prstGeom prst="rect">
            <a:avLst/>
          </a:prstGeom>
        </p:spPr>
        <p:txBody>
          <a:bodyPr/>
          <a:lstStyle>
            <a:lvl1pPr algn="l" defTabSz="91435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i="1" cap="all" smtClean="0">
                <a:latin typeface="PT Sans" charset="-52"/>
                <a:ea typeface="PT Sans" charset="-52"/>
                <a:cs typeface="PT Sans" charset="-52"/>
              </a:rPr>
              <a:t>GESTÃO INTELIGENTE DE RESIDUOS EM CASCAIS</a:t>
            </a:r>
            <a:r>
              <a:rPr lang="en-US" sz="3000" b="1" i="1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/>
            </a:r>
            <a:br>
              <a:rPr lang="en-US" sz="3000" b="1" i="1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</a:br>
            <a:r>
              <a:rPr lang="en-US" sz="2000" b="1" i="1" smtClean="0">
                <a:solidFill>
                  <a:schemeClr val="bg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CASCAIS</a:t>
            </a:r>
            <a:endParaRPr lang="en-US" sz="2000" b="1" i="1" dirty="0">
              <a:solidFill>
                <a:schemeClr val="tx1">
                  <a:lumMod val="95000"/>
                  <a:lumOff val="5000"/>
                </a:schemeClr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8" name="Seta para a direita 7"/>
          <p:cNvSpPr/>
          <p:nvPr/>
        </p:nvSpPr>
        <p:spPr>
          <a:xfrm>
            <a:off x="4717778" y="3707149"/>
            <a:ext cx="1717961" cy="1484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31620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1210881" y="2192896"/>
            <a:ext cx="3123720" cy="31466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dirty="0" smtClean="0"/>
              <a:t>MONITORIZAÇÃO</a:t>
            </a:r>
            <a:endParaRPr lang="pt-PT" sz="2000" dirty="0"/>
          </a:p>
        </p:txBody>
      </p:sp>
      <p:sp>
        <p:nvSpPr>
          <p:cNvPr id="9" name="Rectângulo 8"/>
          <p:cNvSpPr/>
          <p:nvPr/>
        </p:nvSpPr>
        <p:spPr>
          <a:xfrm>
            <a:off x="531743" y="1122570"/>
            <a:ext cx="27580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cap="all" dirty="0">
                <a:latin typeface="PT Sans" charset="-52"/>
                <a:ea typeface="PT Sans" charset="-52"/>
                <a:cs typeface="PT Sans" charset="-52"/>
              </a:rPr>
              <a:t>VARREDURA MANUAL </a:t>
            </a:r>
            <a:endParaRPr lang="pt-PT" b="1" cap="all" dirty="0">
              <a:latin typeface="PT Sans" charset="-52"/>
              <a:ea typeface="PT Sans" charset="-52"/>
              <a:cs typeface="PT Sans" charset="-52"/>
            </a:endParaRPr>
          </a:p>
        </p:txBody>
      </p:sp>
      <p:sp>
        <p:nvSpPr>
          <p:cNvPr id="2" name="Rectângulo 1"/>
          <p:cNvSpPr/>
          <p:nvPr/>
        </p:nvSpPr>
        <p:spPr>
          <a:xfrm>
            <a:off x="6516209" y="2308194"/>
            <a:ext cx="1784412" cy="9144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smtClean="0"/>
              <a:t>VERIFICAÇÃO</a:t>
            </a:r>
            <a:endParaRPr lang="pt-PT" dirty="0"/>
          </a:p>
        </p:txBody>
      </p:sp>
      <p:sp>
        <p:nvSpPr>
          <p:cNvPr id="3" name="Rectângulo 2"/>
          <p:cNvSpPr/>
          <p:nvPr/>
        </p:nvSpPr>
        <p:spPr>
          <a:xfrm>
            <a:off x="6516209" y="4394447"/>
            <a:ext cx="1784412" cy="9144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smtClean="0"/>
              <a:t>INTERAÇÃO</a:t>
            </a:r>
            <a:endParaRPr lang="pt-PT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35633" y="601898"/>
            <a:ext cx="9001330" cy="490606"/>
          </a:xfrm>
          <a:prstGeom prst="rect">
            <a:avLst/>
          </a:prstGeom>
        </p:spPr>
        <p:txBody>
          <a:bodyPr/>
          <a:lstStyle>
            <a:lvl1pPr algn="l" defTabSz="91435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i="1" cap="all" smtClean="0">
                <a:latin typeface="PT Sans" charset="-52"/>
                <a:ea typeface="PT Sans" charset="-52"/>
                <a:cs typeface="PT Sans" charset="-52"/>
              </a:rPr>
              <a:t>GESTÃO INTELIGENTE DE RESIDUOS EM CASCAIS</a:t>
            </a:r>
            <a:r>
              <a:rPr lang="en-US" sz="3000" b="1" i="1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/>
            </a:r>
            <a:br>
              <a:rPr lang="en-US" sz="3000" b="1" i="1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</a:br>
            <a:r>
              <a:rPr lang="en-US" sz="2000" b="1" i="1" smtClean="0">
                <a:solidFill>
                  <a:schemeClr val="bg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CASCAIS</a:t>
            </a:r>
            <a:endParaRPr lang="en-US" sz="2000" b="1" i="1" dirty="0">
              <a:solidFill>
                <a:schemeClr val="tx1">
                  <a:lumMod val="95000"/>
                  <a:lumOff val="5000"/>
                </a:schemeClr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11" name="Seta para a direita 10"/>
          <p:cNvSpPr/>
          <p:nvPr/>
        </p:nvSpPr>
        <p:spPr>
          <a:xfrm rot="21308324">
            <a:off x="4693400" y="2755178"/>
            <a:ext cx="1717961" cy="1484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Seta para a direita 11"/>
          <p:cNvSpPr/>
          <p:nvPr/>
        </p:nvSpPr>
        <p:spPr>
          <a:xfrm rot="336979">
            <a:off x="4702638" y="4799323"/>
            <a:ext cx="1717961" cy="1484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41824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1210881" y="2192896"/>
            <a:ext cx="3123720" cy="31466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000" dirty="0" smtClean="0"/>
              <a:t>EFICIÊNCIA</a:t>
            </a:r>
            <a:endParaRPr lang="pt-PT" sz="2000" dirty="0"/>
          </a:p>
        </p:txBody>
      </p:sp>
      <p:sp>
        <p:nvSpPr>
          <p:cNvPr id="9" name="Rectângulo 8"/>
          <p:cNvSpPr/>
          <p:nvPr/>
        </p:nvSpPr>
        <p:spPr>
          <a:xfrm>
            <a:off x="531743" y="1122570"/>
            <a:ext cx="27580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cap="all" dirty="0">
                <a:latin typeface="PT Sans" charset="-52"/>
                <a:ea typeface="PT Sans" charset="-52"/>
                <a:cs typeface="PT Sans" charset="-52"/>
              </a:rPr>
              <a:t>VARREDURA MANUAL </a:t>
            </a:r>
            <a:endParaRPr lang="pt-PT" b="1" cap="all" dirty="0">
              <a:latin typeface="PT Sans" charset="-52"/>
              <a:ea typeface="PT Sans" charset="-52"/>
              <a:cs typeface="PT Sans" charset="-52"/>
            </a:endParaRPr>
          </a:p>
        </p:txBody>
      </p:sp>
      <p:sp>
        <p:nvSpPr>
          <p:cNvPr id="2" name="Rectângulo 1"/>
          <p:cNvSpPr/>
          <p:nvPr/>
        </p:nvSpPr>
        <p:spPr>
          <a:xfrm>
            <a:off x="6489577" y="3309021"/>
            <a:ext cx="1633491" cy="9144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smtClean="0"/>
              <a:t>MELHORIA CONTINUA</a:t>
            </a:r>
            <a:endParaRPr lang="pt-PT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35633" y="601898"/>
            <a:ext cx="9001330" cy="490606"/>
          </a:xfrm>
          <a:prstGeom prst="rect">
            <a:avLst/>
          </a:prstGeom>
        </p:spPr>
        <p:txBody>
          <a:bodyPr/>
          <a:lstStyle>
            <a:lvl1pPr algn="l" defTabSz="91435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i="1" cap="all" smtClean="0">
                <a:latin typeface="PT Sans" charset="-52"/>
                <a:ea typeface="PT Sans" charset="-52"/>
                <a:cs typeface="PT Sans" charset="-52"/>
              </a:rPr>
              <a:t>GESTÃO INTELIGENTE DE RESIDUOS EM CASCAIS</a:t>
            </a:r>
            <a:r>
              <a:rPr lang="en-US" sz="3000" b="1" i="1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/>
            </a:r>
            <a:br>
              <a:rPr lang="en-US" sz="3000" b="1" i="1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</a:br>
            <a:r>
              <a:rPr lang="en-US" sz="2000" b="1" i="1" smtClean="0">
                <a:solidFill>
                  <a:schemeClr val="bg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CASCAIS</a:t>
            </a:r>
            <a:endParaRPr lang="en-US" sz="2000" b="1" i="1" dirty="0">
              <a:solidFill>
                <a:schemeClr val="tx1">
                  <a:lumMod val="95000"/>
                  <a:lumOff val="5000"/>
                </a:schemeClr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8" name="Seta para a direita 7"/>
          <p:cNvSpPr/>
          <p:nvPr/>
        </p:nvSpPr>
        <p:spPr>
          <a:xfrm>
            <a:off x="4717778" y="3707149"/>
            <a:ext cx="1717961" cy="1484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0539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767528874"/>
              </p:ext>
            </p:extLst>
          </p:nvPr>
        </p:nvGraphicFramePr>
        <p:xfrm>
          <a:off x="1313895" y="1988598"/>
          <a:ext cx="7155401" cy="39594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ctângulo 6"/>
          <p:cNvSpPr/>
          <p:nvPr/>
        </p:nvSpPr>
        <p:spPr>
          <a:xfrm>
            <a:off x="612389" y="1095937"/>
            <a:ext cx="27580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cap="all" dirty="0">
                <a:latin typeface="PT Sans" charset="-52"/>
                <a:ea typeface="PT Sans" charset="-52"/>
                <a:cs typeface="PT Sans" charset="-52"/>
              </a:rPr>
              <a:t>VARREDURA MANUAL </a:t>
            </a:r>
            <a:endParaRPr lang="pt-PT" b="1" cap="all" dirty="0">
              <a:latin typeface="PT Sans" charset="-52"/>
              <a:ea typeface="PT Sans" charset="-52"/>
              <a:cs typeface="PT Sans" charset="-52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35633" y="601898"/>
            <a:ext cx="9001330" cy="490606"/>
          </a:xfrm>
          <a:prstGeom prst="rect">
            <a:avLst/>
          </a:prstGeom>
        </p:spPr>
        <p:txBody>
          <a:bodyPr/>
          <a:lstStyle>
            <a:lvl1pPr algn="l" defTabSz="91435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i="1" cap="all" smtClean="0">
                <a:latin typeface="PT Sans" charset="-52"/>
                <a:ea typeface="PT Sans" charset="-52"/>
                <a:cs typeface="PT Sans" charset="-52"/>
              </a:rPr>
              <a:t>GESTÃO INTELIGENTE DE RESIDUOS EM CASCAIS</a:t>
            </a:r>
            <a:r>
              <a:rPr lang="en-US" sz="3000" b="1" i="1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/>
            </a:r>
            <a:br>
              <a:rPr lang="en-US" sz="3000" b="1" i="1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</a:br>
            <a:r>
              <a:rPr lang="en-US" sz="2000" b="1" i="1" smtClean="0">
                <a:solidFill>
                  <a:schemeClr val="bg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CASCAIS</a:t>
            </a:r>
            <a:endParaRPr lang="en-US" sz="2000" b="1" i="1" dirty="0">
              <a:solidFill>
                <a:schemeClr val="tx1">
                  <a:lumMod val="95000"/>
                  <a:lumOff val="5000"/>
                </a:schemeClr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6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o Texto 2"/>
          <p:cNvSpPr>
            <a:spLocks noGrp="1"/>
          </p:cNvSpPr>
          <p:nvPr>
            <p:ph type="body" sz="quarter" idx="10"/>
          </p:nvPr>
        </p:nvSpPr>
        <p:spPr>
          <a:xfrm>
            <a:off x="683002" y="1235679"/>
            <a:ext cx="2369238" cy="341632"/>
          </a:xfrm>
        </p:spPr>
        <p:txBody>
          <a:bodyPr wrap="none">
            <a:spAutoFit/>
          </a:bodyPr>
          <a:lstStyle/>
          <a:p>
            <a:pPr marL="0" defTabSz="457200"/>
            <a:r>
              <a:rPr lang="pt-PT" sz="1800" b="1" cap="all" dirty="0">
                <a:solidFill>
                  <a:schemeClr val="tx1"/>
                </a:solidFill>
              </a:rPr>
              <a:t>PROJECTO PILOTO</a:t>
            </a:r>
          </a:p>
        </p:txBody>
      </p:sp>
      <p:pic>
        <p:nvPicPr>
          <p:cNvPr id="2050" name="Picture 2" descr="C:\Users\paulo.leal\AppData\Local\Microsoft\Windows\Temporary Internet Files\Content.Outlook\XPHV3G31\IMG_20170920_1002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056" y="2490527"/>
            <a:ext cx="5635593" cy="317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2485918" y="1876718"/>
            <a:ext cx="4324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/>
              <a:t>IDENTIFICADOR PARA VARREDURA MANUAL</a:t>
            </a:r>
            <a:endParaRPr lang="pt-PT" dirty="0"/>
          </a:p>
        </p:txBody>
      </p:sp>
      <p:pic>
        <p:nvPicPr>
          <p:cNvPr id="7" name="Picture 5" descr="C:\Users\rui.castelhano\Downloads\imageedit_1_681557652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9206" y="6191941"/>
            <a:ext cx="1696765" cy="51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35633" y="601898"/>
            <a:ext cx="9001330" cy="490606"/>
          </a:xfrm>
          <a:prstGeom prst="rect">
            <a:avLst/>
          </a:prstGeom>
        </p:spPr>
        <p:txBody>
          <a:bodyPr/>
          <a:lstStyle>
            <a:lvl1pPr algn="l" defTabSz="91435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i="1" cap="all" smtClean="0">
                <a:latin typeface="PT Sans" charset="-52"/>
                <a:ea typeface="PT Sans" charset="-52"/>
                <a:cs typeface="PT Sans" charset="-52"/>
              </a:rPr>
              <a:t>GESTÃO INTELIGENTE DE RESIDUOS EM CASCAIS</a:t>
            </a:r>
            <a:r>
              <a:rPr lang="en-US" sz="3000" b="1" i="1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/>
            </a:r>
            <a:br>
              <a:rPr lang="en-US" sz="3000" b="1" i="1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</a:br>
            <a:r>
              <a:rPr lang="en-US" sz="2000" b="1" i="1" smtClean="0">
                <a:solidFill>
                  <a:schemeClr val="bg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CASCAIS</a:t>
            </a:r>
            <a:endParaRPr lang="en-US" sz="2000" b="1" i="1" dirty="0">
              <a:solidFill>
                <a:schemeClr val="tx1">
                  <a:lumMod val="95000"/>
                  <a:lumOff val="5000"/>
                </a:schemeClr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01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o Texto 2"/>
          <p:cNvSpPr>
            <a:spLocks noGrp="1"/>
          </p:cNvSpPr>
          <p:nvPr>
            <p:ph type="body" sz="quarter" idx="10"/>
          </p:nvPr>
        </p:nvSpPr>
        <p:spPr>
          <a:xfrm>
            <a:off x="844566" y="1426233"/>
            <a:ext cx="6587865" cy="519110"/>
          </a:xfrm>
        </p:spPr>
        <p:txBody>
          <a:bodyPr/>
          <a:lstStyle/>
          <a:p>
            <a:r>
              <a:rPr lang="pt-PT" dirty="0">
                <a:solidFill>
                  <a:schemeClr val="tx1"/>
                </a:solidFill>
              </a:rPr>
              <a:t>206 000 MUNÍCIPES (CLIENTES) MUITO EXIGENTES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2002118" y="2814769"/>
            <a:ext cx="5160037" cy="1133856"/>
            <a:chOff x="1053389" y="3262763"/>
            <a:chExt cx="5160037" cy="1133856"/>
          </a:xfrm>
        </p:grpSpPr>
        <p:sp>
          <p:nvSpPr>
            <p:cNvPr id="5" name="CaixaDeTexto 4"/>
            <p:cNvSpPr txBox="1"/>
            <p:nvPr/>
          </p:nvSpPr>
          <p:spPr>
            <a:xfrm>
              <a:off x="1053389" y="3306471"/>
              <a:ext cx="147035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sz="2600" dirty="0">
                  <a:solidFill>
                    <a:srgbClr val="E67E16"/>
                  </a:solidFill>
                  <a:latin typeface="PTSans"/>
                  <a:ea typeface="Calibri" panose="020F0502020204030204" pitchFamily="34" charset="0"/>
                  <a:cs typeface="Lucida Sans Unicode" panose="020B0602030504020204" pitchFamily="34" charset="0"/>
                </a:rPr>
                <a:t>10 000</a:t>
              </a:r>
            </a:p>
            <a:p>
              <a:pPr algn="r"/>
              <a:r>
                <a:rPr lang="pt-PT" sz="1200" dirty="0">
                  <a:solidFill>
                    <a:srgbClr val="E67E16"/>
                  </a:solidFill>
                  <a:latin typeface="PTSans"/>
                  <a:ea typeface="Calibri" panose="020F0502020204030204" pitchFamily="34" charset="0"/>
                  <a:cs typeface="Lucida Sans Unicode" panose="020B0602030504020204" pitchFamily="34" charset="0"/>
                </a:rPr>
                <a:t>Registos/ano</a:t>
              </a:r>
            </a:p>
            <a:p>
              <a:pPr algn="r"/>
              <a:endParaRPr lang="pt-P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TSans"/>
                <a:ea typeface="Calibri" panose="020F0502020204030204" pitchFamily="34" charset="0"/>
                <a:cs typeface="Lucida Sans Unicode" panose="020B0602030504020204" pitchFamily="34" charset="0"/>
              </a:endParaRPr>
            </a:p>
            <a:p>
              <a:pPr algn="r"/>
              <a:r>
                <a:rPr lang="pt-PT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PTSans"/>
                  <a:ea typeface="Calibri" panose="020F0502020204030204" pitchFamily="34" charset="0"/>
                  <a:cs typeface="Lucida Sans Unicode" panose="020B0602030504020204" pitchFamily="34" charset="0"/>
                </a:rPr>
                <a:t>App</a:t>
              </a:r>
              <a:r>
                <a:rPr lang="pt-PT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PTSans"/>
                  <a:ea typeface="Calibri" panose="020F0502020204030204" pitchFamily="34" charset="0"/>
                  <a:cs typeface="Lucida Sans Unicode" panose="020B0602030504020204" pitchFamily="34" charset="0"/>
                </a:rPr>
                <a:t> </a:t>
              </a:r>
              <a:r>
                <a:rPr lang="pt-PT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PTSans"/>
                  <a:ea typeface="Calibri" panose="020F0502020204030204" pitchFamily="34" charset="0"/>
                  <a:cs typeface="Lucida Sans Unicode" panose="020B0602030504020204" pitchFamily="34" charset="0"/>
                </a:rPr>
                <a:t>FIXCASCAIS</a:t>
              </a:r>
              <a:endParaRPr lang="pt-PT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Sans"/>
                <a:ea typeface="Calibri" panose="020F0502020204030204" pitchFamily="34" charset="0"/>
                <a:cs typeface="Lucida Sans Unicode" panose="020B0602030504020204" pitchFamily="34" charset="0"/>
              </a:endParaRPr>
            </a:p>
          </p:txBody>
        </p:sp>
        <p:cxnSp>
          <p:nvCxnSpPr>
            <p:cNvPr id="6" name="Conexão recta 3"/>
            <p:cNvCxnSpPr/>
            <p:nvPr/>
          </p:nvCxnSpPr>
          <p:spPr>
            <a:xfrm>
              <a:off x="2640788" y="3262763"/>
              <a:ext cx="7315" cy="1133855"/>
            </a:xfrm>
            <a:prstGeom prst="line">
              <a:avLst/>
            </a:prstGeom>
            <a:ln w="25400">
              <a:solidFill>
                <a:srgbClr val="5FAEE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CaixaDeTexto 6"/>
            <p:cNvSpPr txBox="1"/>
            <p:nvPr/>
          </p:nvSpPr>
          <p:spPr>
            <a:xfrm>
              <a:off x="2833804" y="3306472"/>
              <a:ext cx="147035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sz="2600" dirty="0">
                  <a:solidFill>
                    <a:srgbClr val="E67E16"/>
                  </a:solidFill>
                  <a:latin typeface="PTSans"/>
                  <a:ea typeface="Calibri" panose="020F0502020204030204" pitchFamily="34" charset="0"/>
                  <a:cs typeface="Lucida Sans Unicode" panose="020B0602030504020204" pitchFamily="34" charset="0"/>
                </a:rPr>
                <a:t>1 200</a:t>
              </a:r>
            </a:p>
            <a:p>
              <a:pPr algn="r"/>
              <a:r>
                <a:rPr lang="pt-PT" sz="1200" dirty="0">
                  <a:solidFill>
                    <a:srgbClr val="E67E16"/>
                  </a:solidFill>
                  <a:latin typeface="PTSans"/>
                  <a:ea typeface="Calibri" panose="020F0502020204030204" pitchFamily="34" charset="0"/>
                  <a:cs typeface="Lucida Sans Unicode" panose="020B0602030504020204" pitchFamily="34" charset="0"/>
                </a:rPr>
                <a:t>Registos/ano</a:t>
              </a:r>
            </a:p>
            <a:p>
              <a:pPr algn="r"/>
              <a:endParaRPr lang="pt-P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TSans"/>
                <a:ea typeface="Calibri" panose="020F0502020204030204" pitchFamily="34" charset="0"/>
                <a:cs typeface="Lucida Sans Unicode" panose="020B0602030504020204" pitchFamily="34" charset="0"/>
              </a:endParaRPr>
            </a:p>
            <a:p>
              <a:pPr algn="r"/>
              <a:r>
                <a:rPr lang="pt-PT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PTSans"/>
                  <a:ea typeface="Calibri" panose="020F0502020204030204" pitchFamily="34" charset="0"/>
                  <a:cs typeface="Lucida Sans Unicode" panose="020B0602030504020204" pitchFamily="34" charset="0"/>
                </a:rPr>
                <a:t>Tutor do Bairro</a:t>
              </a:r>
            </a:p>
          </p:txBody>
        </p:sp>
        <p:cxnSp>
          <p:nvCxnSpPr>
            <p:cNvPr id="8" name="Conexão recta 18"/>
            <p:cNvCxnSpPr/>
            <p:nvPr/>
          </p:nvCxnSpPr>
          <p:spPr>
            <a:xfrm>
              <a:off x="4421203" y="3262764"/>
              <a:ext cx="7315" cy="1133855"/>
            </a:xfrm>
            <a:prstGeom prst="line">
              <a:avLst/>
            </a:prstGeom>
            <a:ln w="25400">
              <a:solidFill>
                <a:srgbClr val="5FAEE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CaixaDeTexto 8"/>
            <p:cNvSpPr txBox="1"/>
            <p:nvPr/>
          </p:nvSpPr>
          <p:spPr>
            <a:xfrm>
              <a:off x="4618712" y="3306471"/>
              <a:ext cx="147035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sz="2600" dirty="0">
                  <a:solidFill>
                    <a:srgbClr val="E67E16"/>
                  </a:solidFill>
                  <a:latin typeface="PTSans"/>
                  <a:ea typeface="Calibri" panose="020F0502020204030204" pitchFamily="34" charset="0"/>
                  <a:cs typeface="Lucida Sans Unicode" panose="020B0602030504020204" pitchFamily="34" charset="0"/>
                </a:rPr>
                <a:t>50 000 </a:t>
              </a:r>
              <a:r>
                <a:rPr lang="pt-PT" sz="1200" dirty="0">
                  <a:solidFill>
                    <a:srgbClr val="E67E16"/>
                  </a:solidFill>
                  <a:latin typeface="PTSans"/>
                  <a:ea typeface="Calibri" panose="020F0502020204030204" pitchFamily="34" charset="0"/>
                  <a:cs typeface="Lucida Sans Unicode" panose="020B0602030504020204" pitchFamily="34" charset="0"/>
                </a:rPr>
                <a:t>Registos/ano</a:t>
              </a:r>
            </a:p>
            <a:p>
              <a:pPr algn="r"/>
              <a:endParaRPr lang="pt-PT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PTSans"/>
                <a:ea typeface="Calibri" panose="020F0502020204030204" pitchFamily="34" charset="0"/>
                <a:cs typeface="Lucida Sans Unicode" panose="020B0602030504020204" pitchFamily="34" charset="0"/>
              </a:endParaRPr>
            </a:p>
            <a:p>
              <a:pPr algn="r"/>
              <a:r>
                <a:rPr lang="pt-PT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PTSans"/>
                  <a:ea typeface="Calibri" panose="020F0502020204030204" pitchFamily="34" charset="0"/>
                  <a:cs typeface="Lucida Sans Unicode" panose="020B0602030504020204" pitchFamily="34" charset="0"/>
                </a:rPr>
                <a:t>Call</a:t>
              </a:r>
              <a:r>
                <a:rPr lang="pt-PT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PTSans"/>
                  <a:ea typeface="Calibri" panose="020F0502020204030204" pitchFamily="34" charset="0"/>
                  <a:cs typeface="Lucida Sans Unicode" panose="020B0602030504020204" pitchFamily="34" charset="0"/>
                </a:rPr>
                <a:t> </a:t>
              </a:r>
              <a:r>
                <a:rPr lang="pt-PT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PTSans"/>
                  <a:ea typeface="Calibri" panose="020F0502020204030204" pitchFamily="34" charset="0"/>
                  <a:cs typeface="Lucida Sans Unicode" panose="020B0602030504020204" pitchFamily="34" charset="0"/>
                </a:rPr>
                <a:t>Center</a:t>
              </a:r>
              <a:endParaRPr lang="pt-PT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PTSans"/>
                <a:ea typeface="Calibri" panose="020F0502020204030204" pitchFamily="34" charset="0"/>
                <a:cs typeface="Lucida Sans Unicode" panose="020B0602030504020204" pitchFamily="34" charset="0"/>
              </a:endParaRPr>
            </a:p>
          </p:txBody>
        </p:sp>
        <p:cxnSp>
          <p:nvCxnSpPr>
            <p:cNvPr id="10" name="Conexão recta 20"/>
            <p:cNvCxnSpPr/>
            <p:nvPr/>
          </p:nvCxnSpPr>
          <p:spPr>
            <a:xfrm>
              <a:off x="6206111" y="3262763"/>
              <a:ext cx="7315" cy="1133855"/>
            </a:xfrm>
            <a:prstGeom prst="line">
              <a:avLst/>
            </a:prstGeom>
            <a:ln w="25400">
              <a:solidFill>
                <a:srgbClr val="5FAEE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Gráfico 16" descr="Assistência telefónica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123396" y="4114798"/>
            <a:ext cx="914400" cy="914400"/>
          </a:xfrm>
          <a:prstGeom prst="rect">
            <a:avLst/>
          </a:prstGeom>
        </p:spPr>
      </p:pic>
      <p:pic>
        <p:nvPicPr>
          <p:cNvPr id="19" name="Gráfico 18" descr="Smartphone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280095" y="4114798"/>
            <a:ext cx="914400" cy="914400"/>
          </a:xfrm>
          <a:prstGeom prst="rect">
            <a:avLst/>
          </a:prstGeom>
        </p:spPr>
      </p:pic>
      <p:pic>
        <p:nvPicPr>
          <p:cNvPr id="21" name="Gráfico 20" descr="Utilizadores"/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201745" y="4114798"/>
            <a:ext cx="914400" cy="914400"/>
          </a:xfrm>
          <a:prstGeom prst="rect">
            <a:avLst/>
          </a:prstGeom>
        </p:spPr>
      </p:pic>
      <p:pic>
        <p:nvPicPr>
          <p:cNvPr id="14" name="Picture 5" descr="C:\Users\rui.castelhano\Downloads\imageedit_1_6815576527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9206" y="6191941"/>
            <a:ext cx="1696765" cy="51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435633" y="601898"/>
            <a:ext cx="9001330" cy="490606"/>
          </a:xfrm>
          <a:prstGeom prst="rect">
            <a:avLst/>
          </a:prstGeom>
        </p:spPr>
        <p:txBody>
          <a:bodyPr/>
          <a:lstStyle>
            <a:lvl1pPr algn="l" defTabSz="91435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i="1" cap="all" smtClean="0">
                <a:latin typeface="PT Sans" charset="-52"/>
                <a:ea typeface="PT Sans" charset="-52"/>
                <a:cs typeface="PT Sans" charset="-52"/>
              </a:rPr>
              <a:t>GESTÃO INTELIGENTE DE RESIDUOS EM CASCAIS</a:t>
            </a:r>
            <a:r>
              <a:rPr lang="en-US" sz="3000" b="1" i="1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/>
            </a:r>
            <a:br>
              <a:rPr lang="en-US" sz="3000" b="1" i="1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</a:br>
            <a:r>
              <a:rPr lang="en-US" sz="2000" b="1" i="1" smtClean="0">
                <a:solidFill>
                  <a:schemeClr val="bg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CASCAIS</a:t>
            </a:r>
            <a:endParaRPr lang="en-US" sz="2000" b="1" i="1" dirty="0">
              <a:solidFill>
                <a:schemeClr val="tx1">
                  <a:lumMod val="95000"/>
                  <a:lumOff val="5000"/>
                </a:schemeClr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26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ção do Texto 4"/>
          <p:cNvSpPr>
            <a:spLocks noGrp="1"/>
          </p:cNvSpPr>
          <p:nvPr>
            <p:ph type="body" sz="quarter" idx="10"/>
          </p:nvPr>
        </p:nvSpPr>
        <p:spPr>
          <a:xfrm>
            <a:off x="950038" y="1235679"/>
            <a:ext cx="1740605" cy="1096710"/>
          </a:xfrm>
        </p:spPr>
        <p:txBody>
          <a:bodyPr wrap="none">
            <a:spAutoFit/>
          </a:bodyPr>
          <a:lstStyle/>
          <a:p>
            <a:pPr marL="0" defTabSz="457200"/>
            <a:r>
              <a:rPr lang="pt-PT" sz="1800" b="1" cap="all" dirty="0">
                <a:solidFill>
                  <a:schemeClr val="tx1"/>
                </a:solidFill>
              </a:rPr>
              <a:t>RESULTADOS</a:t>
            </a:r>
          </a:p>
          <a:p>
            <a:pPr marL="0" defTabSz="457200"/>
            <a:endParaRPr lang="pt-PT" sz="1800" b="1" cap="all" dirty="0">
              <a:solidFill>
                <a:schemeClr val="tx1"/>
              </a:solidFill>
            </a:endParaRPr>
          </a:p>
          <a:p>
            <a:pPr marL="0" defTabSz="457200"/>
            <a:endParaRPr lang="pt-PT" sz="1800" b="1" cap="all" dirty="0">
              <a:solidFill>
                <a:schemeClr val="tx1"/>
              </a:solidFill>
            </a:endParaRPr>
          </a:p>
        </p:txBody>
      </p:sp>
      <p:pic>
        <p:nvPicPr>
          <p:cNvPr id="18" name="Picture 5" descr="C:\Users\rui.castelhano\Downloads\imageedit_1_681557652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9206" y="6191941"/>
            <a:ext cx="1696765" cy="51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Use links below to save image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46" y="1686787"/>
            <a:ext cx="8886092" cy="4706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0" t="35967" r="12160" b="24682"/>
          <a:stretch/>
        </p:blipFill>
        <p:spPr bwMode="auto">
          <a:xfrm>
            <a:off x="4433011" y="2917567"/>
            <a:ext cx="3402548" cy="311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áfico 8" descr="Árvore caduca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481730" y="3500241"/>
            <a:ext cx="315416" cy="315416"/>
          </a:xfrm>
          <a:prstGeom prst="rect">
            <a:avLst/>
          </a:prstGeom>
        </p:spPr>
      </p:pic>
      <p:pic>
        <p:nvPicPr>
          <p:cNvPr id="11" name="Gráfico 10" descr="Família com duas crianças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484736" y="4266765"/>
            <a:ext cx="427892" cy="427892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7843" y="2765511"/>
            <a:ext cx="3132253" cy="407938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11277" y="3226611"/>
            <a:ext cx="430898" cy="42675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14506" y="4098076"/>
            <a:ext cx="371888" cy="377985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1876" y="1902871"/>
            <a:ext cx="4743450" cy="80010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53304" y="4028386"/>
            <a:ext cx="514350" cy="447675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92062" y="3222063"/>
            <a:ext cx="495300" cy="390525"/>
          </a:xfrm>
          <a:prstGeom prst="rect">
            <a:avLst/>
          </a:prstGeom>
        </p:spPr>
      </p:pic>
      <p:pic>
        <p:nvPicPr>
          <p:cNvPr id="16" name="Gráfico 15" descr="Família com duas crianças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5147105" y="1723534"/>
            <a:ext cx="650321" cy="650321"/>
          </a:xfrm>
          <a:prstGeom prst="rect">
            <a:avLst/>
          </a:prstGeom>
        </p:spPr>
      </p:pic>
      <p:pic>
        <p:nvPicPr>
          <p:cNvPr id="19" name="Gráfico 18" descr="Cabeça com Engrenagens"/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3390528" y="1803931"/>
            <a:ext cx="559195" cy="559195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20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63066" y="1767780"/>
            <a:ext cx="556855" cy="561827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53304" y="2104994"/>
            <a:ext cx="715690" cy="13424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54617" y="2142870"/>
            <a:ext cx="719390" cy="134124"/>
          </a:xfrm>
          <a:prstGeom prst="rect">
            <a:avLst/>
          </a:prstGeom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435633" y="601898"/>
            <a:ext cx="9001330" cy="490606"/>
          </a:xfrm>
          <a:prstGeom prst="rect">
            <a:avLst/>
          </a:prstGeom>
        </p:spPr>
        <p:txBody>
          <a:bodyPr/>
          <a:lstStyle>
            <a:lvl1pPr algn="l" defTabSz="91435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i="1" cap="all" smtClean="0">
                <a:latin typeface="PT Sans" charset="-52"/>
                <a:ea typeface="PT Sans" charset="-52"/>
                <a:cs typeface="PT Sans" charset="-52"/>
              </a:rPr>
              <a:t>GESTÃO INTELIGENTE DE RESIDUOS EM CASCAIS</a:t>
            </a:r>
            <a:r>
              <a:rPr lang="en-US" sz="3000" b="1" i="1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/>
            </a:r>
            <a:br>
              <a:rPr lang="en-US" sz="3000" b="1" i="1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</a:br>
            <a:r>
              <a:rPr lang="en-US" sz="2000" b="1" i="1" smtClean="0">
                <a:solidFill>
                  <a:schemeClr val="bg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CASCAIS</a:t>
            </a:r>
            <a:endParaRPr lang="en-US" sz="2000" b="1" i="1" dirty="0">
              <a:solidFill>
                <a:schemeClr val="tx1">
                  <a:lumMod val="95000"/>
                  <a:lumOff val="5000"/>
                </a:schemeClr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559169" y="3216070"/>
            <a:ext cx="6460037" cy="237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b="1" dirty="0">
                <a:solidFill>
                  <a:srgbClr val="92D050"/>
                </a:solidFill>
                <a:latin typeface="PTSans"/>
              </a:rPr>
              <a:t>Eficiência operacional adequada às reais </a:t>
            </a:r>
            <a:r>
              <a:rPr lang="pt-PT" b="1" dirty="0" smtClean="0">
                <a:solidFill>
                  <a:srgbClr val="92D050"/>
                </a:solidFill>
                <a:latin typeface="PTSans"/>
              </a:rPr>
              <a:t>necessidades</a:t>
            </a:r>
            <a:endParaRPr lang="pt-PT" b="1" dirty="0">
              <a:solidFill>
                <a:srgbClr val="92D050"/>
              </a:solidFill>
              <a:latin typeface="PTSans"/>
            </a:endParaRPr>
          </a:p>
          <a:p>
            <a:pPr algn="r"/>
            <a:endParaRPr lang="pt-PT" sz="2000" b="1" dirty="0">
              <a:solidFill>
                <a:srgbClr val="92D050"/>
              </a:solidFill>
              <a:latin typeface="PTSans"/>
            </a:endParaRPr>
          </a:p>
          <a:p>
            <a:pPr algn="r"/>
            <a:r>
              <a:rPr lang="pt-PT" b="1" dirty="0">
                <a:solidFill>
                  <a:srgbClr val="92D050"/>
                </a:solidFill>
                <a:latin typeface="PTSans"/>
              </a:rPr>
              <a:t>Equipa motivada e aposta no capital intelectual</a:t>
            </a:r>
          </a:p>
          <a:p>
            <a:pPr algn="r"/>
            <a:endParaRPr lang="pt-PT" sz="1100" b="1" dirty="0">
              <a:solidFill>
                <a:srgbClr val="92D050"/>
              </a:solidFill>
              <a:latin typeface="PTSans"/>
            </a:endParaRPr>
          </a:p>
          <a:p>
            <a:pPr algn="r"/>
            <a:endParaRPr lang="pt-PT" b="1" dirty="0">
              <a:solidFill>
                <a:srgbClr val="92D050"/>
              </a:solidFill>
              <a:latin typeface="PTSans"/>
            </a:endParaRPr>
          </a:p>
          <a:p>
            <a:pPr algn="r"/>
            <a:r>
              <a:rPr lang="pt-PT" b="1" dirty="0">
                <a:solidFill>
                  <a:srgbClr val="92D050"/>
                </a:solidFill>
                <a:latin typeface="PTSans"/>
              </a:rPr>
              <a:t>Aumento da cidadania participativa</a:t>
            </a:r>
            <a:endParaRPr lang="pt-PT" dirty="0">
              <a:solidFill>
                <a:schemeClr val="tx1">
                  <a:lumMod val="65000"/>
                  <a:lumOff val="35000"/>
                </a:schemeClr>
              </a:solidFill>
              <a:latin typeface="PTSans"/>
            </a:endParaRPr>
          </a:p>
          <a:p>
            <a:pPr algn="r"/>
            <a:endParaRPr lang="pt-PT" dirty="0">
              <a:solidFill>
                <a:schemeClr val="tx1">
                  <a:lumMod val="65000"/>
                  <a:lumOff val="35000"/>
                </a:schemeClr>
              </a:solidFill>
              <a:latin typeface="PTSans"/>
            </a:endParaRPr>
          </a:p>
          <a:p>
            <a:pPr algn="r"/>
            <a:endParaRPr lang="pt-PT" sz="600" b="1" dirty="0">
              <a:solidFill>
                <a:srgbClr val="92D050"/>
              </a:solidFill>
              <a:latin typeface="PTSans"/>
            </a:endParaRPr>
          </a:p>
          <a:p>
            <a:pPr algn="r"/>
            <a:r>
              <a:rPr lang="pt-PT" b="1" dirty="0">
                <a:solidFill>
                  <a:srgbClr val="92D050"/>
                </a:solidFill>
                <a:latin typeface="PTSans"/>
              </a:rPr>
              <a:t>Antecipação do futuro e vantagem competitiva</a:t>
            </a:r>
          </a:p>
        </p:txBody>
      </p:sp>
    </p:spTree>
    <p:extLst>
      <p:ext uri="{BB962C8B-B14F-4D97-AF65-F5344CB8AC3E}">
        <p14:creationId xmlns:p14="http://schemas.microsoft.com/office/powerpoint/2010/main" val="233452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t="16326"/>
          <a:stretch/>
        </p:blipFill>
        <p:spPr>
          <a:xfrm>
            <a:off x="0" y="1494061"/>
            <a:ext cx="9906000" cy="231446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0" y="4191424"/>
            <a:ext cx="990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000" dirty="0" smtClean="0"/>
              <a:t>LIMPEZA INTELIGENTE EM CASCAIS</a:t>
            </a:r>
            <a:endParaRPr lang="pt-PT" sz="4000" dirty="0"/>
          </a:p>
        </p:txBody>
      </p:sp>
      <p:pic>
        <p:nvPicPr>
          <p:cNvPr id="6" name="Picture 5" descr="C:\Users\rui.castelhano\Downloads\imageedit_1_681557652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9206" y="6191941"/>
            <a:ext cx="1696765" cy="51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83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t="16326"/>
          <a:stretch/>
        </p:blipFill>
        <p:spPr>
          <a:xfrm>
            <a:off x="0" y="1795902"/>
            <a:ext cx="9906000" cy="231446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-16702" y="4351222"/>
            <a:ext cx="990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000" dirty="0" smtClean="0"/>
              <a:t>OBRIGADO</a:t>
            </a:r>
            <a:endParaRPr lang="pt-PT" sz="4000" dirty="0"/>
          </a:p>
        </p:txBody>
      </p:sp>
      <p:pic>
        <p:nvPicPr>
          <p:cNvPr id="6" name="Picture 5" descr="C:\Users\rui.castelhano\Downloads\imageedit_1_681557652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9206" y="6191941"/>
            <a:ext cx="1696765" cy="51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35633" y="601898"/>
            <a:ext cx="9001330" cy="490606"/>
          </a:xfrm>
          <a:prstGeom prst="rect">
            <a:avLst/>
          </a:prstGeom>
        </p:spPr>
        <p:txBody>
          <a:bodyPr/>
          <a:lstStyle>
            <a:lvl1pPr algn="l" defTabSz="91435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i="1" cap="all" smtClean="0">
                <a:latin typeface="PT Sans" charset="-52"/>
                <a:ea typeface="PT Sans" charset="-52"/>
                <a:cs typeface="PT Sans" charset="-52"/>
              </a:rPr>
              <a:t>GESTÃO INTELIGENTE DE RESIDUOS EM CASCAIS</a:t>
            </a:r>
            <a:r>
              <a:rPr lang="en-US" sz="3000" b="1" i="1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/>
            </a:r>
            <a:br>
              <a:rPr lang="en-US" sz="3000" b="1" i="1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</a:br>
            <a:r>
              <a:rPr lang="en-US" sz="2000" b="1" i="1" smtClean="0">
                <a:solidFill>
                  <a:schemeClr val="bg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CASCAIS</a:t>
            </a:r>
            <a:endParaRPr lang="en-US" sz="2000" b="1" i="1" dirty="0">
              <a:solidFill>
                <a:schemeClr val="tx1">
                  <a:lumMod val="95000"/>
                  <a:lumOff val="5000"/>
                </a:schemeClr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47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435633" y="601898"/>
            <a:ext cx="9001330" cy="490606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2000" b="1" i="1" cap="all" dirty="0" smtClean="0">
                <a:latin typeface="PT Sans" charset="-52"/>
                <a:ea typeface="PT Sans" charset="-52"/>
                <a:cs typeface="PT Sans" charset="-52"/>
              </a:rPr>
              <a:t>GESTÃO INTELIGENTE DE RESIDUOS EM CASCAIS</a:t>
            </a:r>
            <a:r>
              <a:rPr lang="en-US" sz="3000" b="1" i="1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/>
            </a:r>
            <a:br>
              <a:rPr lang="en-US" sz="3000" b="1" i="1" dirty="0">
                <a:latin typeface="Lucida Sans Unicode" panose="020B0602030504020204" pitchFamily="34" charset="0"/>
                <a:cs typeface="Lucida Sans Unicode" panose="020B0602030504020204" pitchFamily="34" charset="0"/>
              </a:rPr>
            </a:br>
            <a:r>
              <a:rPr lang="en-US" sz="2000" b="1" i="1" dirty="0">
                <a:solidFill>
                  <a:schemeClr val="bg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CASCAIS</a:t>
            </a:r>
            <a:endParaRPr lang="en-US" sz="2000" b="1" i="1" dirty="0">
              <a:solidFill>
                <a:schemeClr val="tx1">
                  <a:lumMod val="95000"/>
                  <a:lumOff val="5000"/>
                </a:schemeClr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27" name="AutoShape 2" descr="Resultado de imagem para cascaisambien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28" name="AutoShape 4" descr="Resultado de imagem para cascaisambien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pic>
        <p:nvPicPr>
          <p:cNvPr id="12" name="Picture 5" descr="C:\Users\rui.castelhano\Downloads\imageedit_1_681557652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9206" y="6191941"/>
            <a:ext cx="1696765" cy="51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o 2"/>
          <p:cNvGrpSpPr/>
          <p:nvPr/>
        </p:nvGrpSpPr>
        <p:grpSpPr>
          <a:xfrm>
            <a:off x="2224790" y="1317640"/>
            <a:ext cx="5063827" cy="5281502"/>
            <a:chOff x="2224790" y="1576248"/>
            <a:chExt cx="5063827" cy="5281502"/>
          </a:xfrm>
        </p:grpSpPr>
        <p:grpSp>
          <p:nvGrpSpPr>
            <p:cNvPr id="44" name="Grupo 43"/>
            <p:cNvGrpSpPr>
              <a:grpSpLocks noChangeAspect="1"/>
            </p:cNvGrpSpPr>
            <p:nvPr/>
          </p:nvGrpSpPr>
          <p:grpSpPr>
            <a:xfrm>
              <a:off x="3402926" y="1576248"/>
              <a:ext cx="2611952" cy="2700000"/>
              <a:chOff x="1400849" y="-66764"/>
              <a:chExt cx="1656005" cy="1656005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1400849" y="-66764"/>
                <a:ext cx="1656005" cy="1656005"/>
              </a:xfrm>
              <a:prstGeom prst="ellipse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4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4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</p:sp>
          <p:sp>
            <p:nvSpPr>
              <p:cNvPr id="55" name="Oval 4"/>
              <p:cNvSpPr txBox="1"/>
              <p:nvPr/>
            </p:nvSpPr>
            <p:spPr>
              <a:xfrm>
                <a:off x="1591926" y="138292"/>
                <a:ext cx="1273850" cy="64850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lvl="0" indent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pt-PT" sz="2200" b="1" kern="1200" dirty="0">
                    <a:solidFill>
                      <a:srgbClr val="007AA2"/>
                    </a:solidFill>
                  </a:rPr>
                  <a:t>Tecnologia </a:t>
                </a:r>
              </a:p>
              <a:p>
                <a:pPr marL="0" lvl="0" indent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pt-PT" sz="2200" b="1" i="1" kern="1200" dirty="0" err="1">
                    <a:solidFill>
                      <a:srgbClr val="007AA2"/>
                    </a:solidFill>
                  </a:rPr>
                  <a:t>State</a:t>
                </a:r>
                <a:r>
                  <a:rPr lang="pt-PT" sz="2200" b="1" i="1" kern="1200" dirty="0">
                    <a:solidFill>
                      <a:srgbClr val="007AA2"/>
                    </a:solidFill>
                  </a:rPr>
                  <a:t> </a:t>
                </a:r>
                <a:r>
                  <a:rPr lang="pt-PT" sz="2200" b="1" i="1" kern="1200" dirty="0" err="1">
                    <a:solidFill>
                      <a:srgbClr val="007AA2"/>
                    </a:solidFill>
                  </a:rPr>
                  <a:t>of</a:t>
                </a:r>
                <a:r>
                  <a:rPr lang="pt-PT" sz="2200" b="1" i="1" kern="1200" dirty="0">
                    <a:solidFill>
                      <a:srgbClr val="007AA2"/>
                    </a:solidFill>
                  </a:rPr>
                  <a:t> </a:t>
                </a:r>
                <a:r>
                  <a:rPr lang="pt-PT" sz="2200" b="1" i="1" kern="1200" dirty="0" err="1">
                    <a:solidFill>
                      <a:srgbClr val="007AA2"/>
                    </a:solidFill>
                  </a:rPr>
                  <a:t>Art</a:t>
                </a:r>
                <a:endParaRPr lang="pt-PT" sz="2200" b="1" i="1" kern="1200" dirty="0">
                  <a:solidFill>
                    <a:srgbClr val="007AA2"/>
                  </a:solidFill>
                </a:endParaRPr>
              </a:p>
            </p:txBody>
          </p:sp>
        </p:grpSp>
        <p:grpSp>
          <p:nvGrpSpPr>
            <p:cNvPr id="45" name="Grupo 44"/>
            <p:cNvGrpSpPr>
              <a:grpSpLocks noChangeAspect="1"/>
            </p:cNvGrpSpPr>
            <p:nvPr/>
          </p:nvGrpSpPr>
          <p:grpSpPr>
            <a:xfrm>
              <a:off x="4674567" y="2745020"/>
              <a:ext cx="2614050" cy="2700000"/>
              <a:chOff x="2290170" y="622589"/>
              <a:chExt cx="1656005" cy="1656005"/>
            </a:xfrm>
          </p:grpSpPr>
          <p:sp>
            <p:nvSpPr>
              <p:cNvPr id="52" name="Oval 51"/>
              <p:cNvSpPr/>
              <p:nvPr/>
            </p:nvSpPr>
            <p:spPr>
              <a:xfrm>
                <a:off x="2290170" y="622589"/>
                <a:ext cx="1656005" cy="1656005"/>
              </a:xfrm>
              <a:prstGeom prst="ellipse">
                <a:avLst/>
              </a:prstGeom>
              <a:solidFill>
                <a:srgbClr val="FF0000">
                  <a:alpha val="60000"/>
                </a:srgbClr>
              </a:solidFill>
              <a:effectLst>
                <a:glow>
                  <a:schemeClr val="accent1">
                    <a:alpha val="66000"/>
                  </a:schemeClr>
                </a:glow>
                <a:softEdge rad="0"/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sp>
          <p:sp>
            <p:nvSpPr>
              <p:cNvPr id="53" name="Oval 6"/>
              <p:cNvSpPr txBox="1"/>
              <p:nvPr/>
            </p:nvSpPr>
            <p:spPr>
              <a:xfrm>
                <a:off x="2768936" y="737850"/>
                <a:ext cx="1069341" cy="127385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lvl="0" indent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pt-PT" sz="2200" b="1" kern="1200" dirty="0">
                    <a:solidFill>
                      <a:srgbClr val="007AA2"/>
                    </a:solidFill>
                  </a:rPr>
                  <a:t>Ajustes</a:t>
                </a:r>
              </a:p>
              <a:p>
                <a:pPr marL="0" lvl="0" indent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pt-PT" sz="2200" b="1" kern="1200" dirty="0">
                    <a:solidFill>
                      <a:srgbClr val="007AA2"/>
                    </a:solidFill>
                  </a:rPr>
                  <a:t>Operacionais</a:t>
                </a:r>
              </a:p>
            </p:txBody>
          </p:sp>
        </p:grpSp>
        <p:grpSp>
          <p:nvGrpSpPr>
            <p:cNvPr id="46" name="Grupo 45"/>
            <p:cNvGrpSpPr>
              <a:grpSpLocks noChangeAspect="1"/>
            </p:cNvGrpSpPr>
            <p:nvPr/>
          </p:nvGrpSpPr>
          <p:grpSpPr>
            <a:xfrm>
              <a:off x="3407641" y="4157750"/>
              <a:ext cx="2614050" cy="2700000"/>
              <a:chOff x="1476127" y="1566721"/>
              <a:chExt cx="1656005" cy="1656005"/>
            </a:xfrm>
          </p:grpSpPr>
          <p:sp>
            <p:nvSpPr>
              <p:cNvPr id="50" name="Oval 49"/>
              <p:cNvSpPr/>
              <p:nvPr/>
            </p:nvSpPr>
            <p:spPr>
              <a:xfrm>
                <a:off x="1476127" y="1566721"/>
                <a:ext cx="1656005" cy="1656005"/>
              </a:xfrm>
              <a:prstGeom prst="ellipse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4">
                  <a:alpha val="50000"/>
                  <a:hueOff val="6533927"/>
                  <a:satOff val="-27185"/>
                  <a:lumOff val="6405"/>
                  <a:alphaOff val="0"/>
                </a:schemeClr>
              </a:fillRef>
              <a:effectRef idx="0">
                <a:schemeClr val="accent4">
                  <a:alpha val="50000"/>
                  <a:hueOff val="6533927"/>
                  <a:satOff val="-27185"/>
                  <a:lumOff val="6405"/>
                  <a:alphaOff val="0"/>
                </a:schemeClr>
              </a:effectRef>
              <a:fontRef idx="minor">
                <a:schemeClr val="tx1"/>
              </a:fontRef>
            </p:style>
          </p:sp>
          <p:sp>
            <p:nvSpPr>
              <p:cNvPr id="51" name="Oval 8"/>
              <p:cNvSpPr txBox="1"/>
              <p:nvPr/>
            </p:nvSpPr>
            <p:spPr>
              <a:xfrm>
                <a:off x="1649074" y="2305305"/>
                <a:ext cx="1273850" cy="52546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lvl="0" indent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pt-PT" sz="2200" b="1" kern="1200" dirty="0">
                    <a:solidFill>
                      <a:srgbClr val="007AA2"/>
                    </a:solidFill>
                  </a:rPr>
                  <a:t>Capacidade intelectual das equipas</a:t>
                </a:r>
              </a:p>
            </p:txBody>
          </p:sp>
        </p:grpSp>
        <p:grpSp>
          <p:nvGrpSpPr>
            <p:cNvPr id="47" name="Grupo 46"/>
            <p:cNvGrpSpPr>
              <a:grpSpLocks noChangeAspect="1"/>
            </p:cNvGrpSpPr>
            <p:nvPr/>
          </p:nvGrpSpPr>
          <p:grpSpPr>
            <a:xfrm>
              <a:off x="2224790" y="2766337"/>
              <a:ext cx="2614050" cy="2700000"/>
              <a:chOff x="644220" y="594668"/>
              <a:chExt cx="1656005" cy="1656005"/>
            </a:xfrm>
          </p:grpSpPr>
          <p:sp>
            <p:nvSpPr>
              <p:cNvPr id="48" name="Oval 47"/>
              <p:cNvSpPr/>
              <p:nvPr/>
            </p:nvSpPr>
            <p:spPr>
              <a:xfrm>
                <a:off x="644220" y="594668"/>
                <a:ext cx="1656005" cy="1656005"/>
              </a:xfrm>
              <a:prstGeom prst="ellipse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4">
                  <a:alpha val="50000"/>
                  <a:hueOff val="9800891"/>
                  <a:satOff val="-40777"/>
                  <a:lumOff val="9608"/>
                  <a:alphaOff val="0"/>
                </a:schemeClr>
              </a:fillRef>
              <a:effectRef idx="0">
                <a:schemeClr val="accent4">
                  <a:alpha val="50000"/>
                  <a:hueOff val="9800891"/>
                  <a:satOff val="-40777"/>
                  <a:lumOff val="9608"/>
                  <a:alphaOff val="0"/>
                </a:schemeClr>
              </a:effectRef>
              <a:fontRef idx="minor">
                <a:schemeClr val="tx1"/>
              </a:fontRef>
            </p:style>
          </p:sp>
          <p:sp>
            <p:nvSpPr>
              <p:cNvPr id="49" name="Oval 10"/>
              <p:cNvSpPr txBox="1"/>
              <p:nvPr/>
            </p:nvSpPr>
            <p:spPr>
              <a:xfrm>
                <a:off x="813094" y="763245"/>
                <a:ext cx="1206601" cy="127385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lvl="0" indent="0" algn="ctr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pt-PT" sz="2200" b="1" kern="1200" dirty="0">
                    <a:solidFill>
                      <a:srgbClr val="007AA2"/>
                    </a:solidFill>
                  </a:rPr>
                  <a:t>Munícipes muito exigentes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6585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07" y="2336510"/>
            <a:ext cx="4616391" cy="2865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C:\Users\rui.castelhano\Downloads\imageedit_1_681557652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395" y="6187428"/>
            <a:ext cx="1696765" cy="51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ângulo 4"/>
          <p:cNvSpPr/>
          <p:nvPr/>
        </p:nvSpPr>
        <p:spPr>
          <a:xfrm>
            <a:off x="400452" y="589348"/>
            <a:ext cx="90897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cap="all" dirty="0" smtClean="0">
              <a:latin typeface="PT Sans" charset="-52"/>
              <a:ea typeface="PT Sans" charset="-52"/>
              <a:cs typeface="PT Sans" charset="-52"/>
            </a:endParaRPr>
          </a:p>
          <a:p>
            <a:endParaRPr lang="en-US" cap="all" dirty="0">
              <a:latin typeface="PT Sans" charset="-52"/>
              <a:ea typeface="PT Sans" charset="-52"/>
              <a:cs typeface="PT Sans" charset="-52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35633" y="601898"/>
            <a:ext cx="9001330" cy="490606"/>
          </a:xfrm>
          <a:prstGeom prst="rect">
            <a:avLst/>
          </a:prstGeom>
        </p:spPr>
        <p:txBody>
          <a:bodyPr/>
          <a:lstStyle>
            <a:lvl1pPr algn="l" defTabSz="91435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i="1" cap="all" smtClean="0">
                <a:latin typeface="PT Sans" charset="-52"/>
                <a:ea typeface="PT Sans" charset="-52"/>
                <a:cs typeface="PT Sans" charset="-52"/>
              </a:rPr>
              <a:t>GESTÃO INTELIGENTE DE RESIDUOS EM CASCAIS</a:t>
            </a:r>
            <a:r>
              <a:rPr lang="en-US" sz="3000" b="1" i="1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/>
            </a:r>
            <a:br>
              <a:rPr lang="en-US" sz="3000" b="1" i="1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</a:br>
            <a:r>
              <a:rPr lang="en-US" sz="2000" b="1" i="1" smtClean="0">
                <a:solidFill>
                  <a:schemeClr val="bg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CASCAIS</a:t>
            </a:r>
            <a:endParaRPr lang="en-US" sz="2000" b="1" i="1" dirty="0">
              <a:solidFill>
                <a:schemeClr val="tx1">
                  <a:lumMod val="95000"/>
                  <a:lumOff val="5000"/>
                </a:schemeClr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2" name="Picture 2" descr="C:\Users\paulo.leal\AppData\Local\Microsoft\Windows\Temporary Internet Files\Content.Outlook\XPHV3G31\Recolha residuos verdes (4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236" y="2336510"/>
            <a:ext cx="4514924" cy="2865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85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05" y="2112883"/>
            <a:ext cx="3844032" cy="2720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D92458DA-C23C-48E0-B2E0-E8AA13451C97" descr="D92458DA-C23C-48E0-B2E0-E8AA13451C9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417" y="1606858"/>
            <a:ext cx="3364636" cy="3879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C:\Users\rui.castelhano\Downloads\imageedit_1_681557652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272" y="6134162"/>
            <a:ext cx="1696765" cy="51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ângulo 4"/>
          <p:cNvSpPr/>
          <p:nvPr/>
        </p:nvSpPr>
        <p:spPr>
          <a:xfrm>
            <a:off x="400452" y="589348"/>
            <a:ext cx="66642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cap="all" dirty="0" smtClean="0">
              <a:latin typeface="PT Sans" charset="-52"/>
              <a:ea typeface="PT Sans" charset="-52"/>
              <a:cs typeface="PT Sans" charset="-52"/>
            </a:endParaRPr>
          </a:p>
          <a:p>
            <a:endParaRPr lang="en-US" cap="all" dirty="0">
              <a:latin typeface="PT Sans" charset="-52"/>
              <a:ea typeface="PT Sans" charset="-52"/>
              <a:cs typeface="PT Sans" charset="-52"/>
            </a:endParaRPr>
          </a:p>
        </p:txBody>
      </p:sp>
      <p:sp>
        <p:nvSpPr>
          <p:cNvPr id="2" name="Rectângulo 1"/>
          <p:cNvSpPr/>
          <p:nvPr/>
        </p:nvSpPr>
        <p:spPr>
          <a:xfrm>
            <a:off x="1305017" y="4374471"/>
            <a:ext cx="612559" cy="1442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35633" y="601898"/>
            <a:ext cx="9001330" cy="490606"/>
          </a:xfrm>
          <a:prstGeom prst="rect">
            <a:avLst/>
          </a:prstGeom>
        </p:spPr>
        <p:txBody>
          <a:bodyPr/>
          <a:lstStyle>
            <a:lvl1pPr algn="l" defTabSz="91435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i="1" cap="all" smtClean="0">
                <a:latin typeface="PT Sans" charset="-52"/>
                <a:ea typeface="PT Sans" charset="-52"/>
                <a:cs typeface="PT Sans" charset="-52"/>
              </a:rPr>
              <a:t>GESTÃO INTELIGENTE DE RESIDUOS EM CASCAIS</a:t>
            </a:r>
            <a:r>
              <a:rPr lang="en-US" sz="3000" b="1" i="1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/>
            </a:r>
            <a:br>
              <a:rPr lang="en-US" sz="3000" b="1" i="1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</a:br>
            <a:r>
              <a:rPr lang="en-US" sz="2000" b="1" i="1" smtClean="0">
                <a:solidFill>
                  <a:schemeClr val="bg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CASCAIS</a:t>
            </a:r>
            <a:endParaRPr lang="en-US" sz="2000" b="1" i="1" dirty="0">
              <a:solidFill>
                <a:schemeClr val="tx1">
                  <a:lumMod val="95000"/>
                  <a:lumOff val="5000"/>
                </a:schemeClr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22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o Texto 2"/>
          <p:cNvSpPr>
            <a:spLocks noGrp="1"/>
          </p:cNvSpPr>
          <p:nvPr>
            <p:ph type="body" sz="quarter" idx="10"/>
          </p:nvPr>
        </p:nvSpPr>
        <p:spPr>
          <a:xfrm>
            <a:off x="660429" y="1551069"/>
            <a:ext cx="8983269" cy="519110"/>
          </a:xfrm>
        </p:spPr>
        <p:txBody>
          <a:bodyPr/>
          <a:lstStyle/>
          <a:p>
            <a:pPr algn="ctr"/>
            <a:r>
              <a:rPr lang="pt-PT" dirty="0" smtClean="0">
                <a:solidFill>
                  <a:schemeClr val="tx1"/>
                </a:solidFill>
              </a:rPr>
              <a:t>CANTÕES DE VARREDURA</a:t>
            </a:r>
            <a:endParaRPr lang="pt-PT" dirty="0">
              <a:solidFill>
                <a:schemeClr val="tx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29" y="2146491"/>
            <a:ext cx="3409025" cy="404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614" y="2179206"/>
            <a:ext cx="5489125" cy="3980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:\Users\rui.castelhano\Downloads\imageedit_1_681557652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9206" y="6191941"/>
            <a:ext cx="1696765" cy="51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35633" y="601898"/>
            <a:ext cx="9001330" cy="490606"/>
          </a:xfrm>
          <a:prstGeom prst="rect">
            <a:avLst/>
          </a:prstGeom>
        </p:spPr>
        <p:txBody>
          <a:bodyPr/>
          <a:lstStyle>
            <a:lvl1pPr algn="l" defTabSz="91435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i="1" cap="all" smtClean="0">
                <a:latin typeface="PT Sans" charset="-52"/>
                <a:ea typeface="PT Sans" charset="-52"/>
                <a:cs typeface="PT Sans" charset="-52"/>
              </a:rPr>
              <a:t>GESTÃO INTELIGENTE DE RESIDUOS EM CASCAIS</a:t>
            </a:r>
            <a:r>
              <a:rPr lang="en-US" sz="3000" b="1" i="1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/>
            </a:r>
            <a:br>
              <a:rPr lang="en-US" sz="3000" b="1" i="1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</a:br>
            <a:r>
              <a:rPr lang="en-US" sz="2000" b="1" i="1" smtClean="0">
                <a:solidFill>
                  <a:schemeClr val="bg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CASCAIS</a:t>
            </a:r>
            <a:endParaRPr lang="en-US" sz="2000" b="1" i="1" dirty="0">
              <a:solidFill>
                <a:schemeClr val="tx1">
                  <a:lumMod val="95000"/>
                  <a:lumOff val="5000"/>
                </a:schemeClr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63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o Texto 2"/>
          <p:cNvSpPr>
            <a:spLocks noGrp="1"/>
          </p:cNvSpPr>
          <p:nvPr>
            <p:ph type="body" sz="quarter" idx="10"/>
          </p:nvPr>
        </p:nvSpPr>
        <p:spPr>
          <a:xfrm>
            <a:off x="553897" y="1291513"/>
            <a:ext cx="8983269" cy="5082653"/>
          </a:xfrm>
        </p:spPr>
        <p:txBody>
          <a:bodyPr/>
          <a:lstStyle/>
          <a:p>
            <a:endParaRPr lang="pt-PT" dirty="0" smtClean="0">
              <a:solidFill>
                <a:schemeClr val="tx1"/>
              </a:solidFill>
            </a:endParaRPr>
          </a:p>
          <a:p>
            <a:r>
              <a:rPr lang="pt-PT" b="1" dirty="0" smtClean="0">
                <a:solidFill>
                  <a:schemeClr val="tx1"/>
                </a:solidFill>
              </a:rPr>
              <a:t>LIMPEZA URBANA</a:t>
            </a:r>
          </a:p>
          <a:p>
            <a:pPr marL="0" indent="0"/>
            <a:endParaRPr lang="pt-PT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PT" sz="1800" dirty="0" smtClean="0">
                <a:solidFill>
                  <a:schemeClr val="tx1"/>
                </a:solidFill>
              </a:rPr>
              <a:t>LAVAGEM </a:t>
            </a:r>
            <a:r>
              <a:rPr lang="pt-PT" sz="1800" dirty="0">
                <a:solidFill>
                  <a:schemeClr val="tx1"/>
                </a:solidFill>
              </a:rPr>
              <a:t>DE RUAS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PT" sz="1800" dirty="0" smtClean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PT" sz="1800" dirty="0" smtClean="0">
                <a:solidFill>
                  <a:schemeClr val="tx1"/>
                </a:solidFill>
              </a:rPr>
              <a:t>MONDA QUIMICA</a:t>
            </a:r>
            <a:endParaRPr lang="pt-PT" sz="18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PT" sz="1800" dirty="0" smtClean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PT" sz="1800" dirty="0" smtClean="0">
                <a:solidFill>
                  <a:schemeClr val="tx1"/>
                </a:solidFill>
              </a:rPr>
              <a:t>VARREDURA </a:t>
            </a:r>
            <a:r>
              <a:rPr lang="pt-PT" sz="1800" dirty="0">
                <a:solidFill>
                  <a:schemeClr val="tx1"/>
                </a:solidFill>
              </a:rPr>
              <a:t>MECÂNICA</a:t>
            </a:r>
            <a:endParaRPr lang="pt-PT" sz="1800" dirty="0" smtClean="0">
              <a:solidFill>
                <a:schemeClr val="tx1"/>
              </a:solidFill>
            </a:endParaRPr>
          </a:p>
          <a:p>
            <a:pPr marL="0" indent="0"/>
            <a:endParaRPr lang="pt-PT" sz="1800" dirty="0" smtClean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PT" sz="1800" dirty="0" smtClean="0">
                <a:solidFill>
                  <a:schemeClr val="tx1"/>
                </a:solidFill>
              </a:rPr>
              <a:t>VARREDURA </a:t>
            </a:r>
            <a:r>
              <a:rPr lang="pt-PT" sz="1800" dirty="0">
                <a:solidFill>
                  <a:schemeClr val="tx1"/>
                </a:solidFill>
              </a:rPr>
              <a:t>MANUAL</a:t>
            </a:r>
            <a:endParaRPr lang="pt-PT" sz="1800" dirty="0" smtClean="0">
              <a:solidFill>
                <a:schemeClr val="tx1"/>
              </a:solidFill>
            </a:endParaRPr>
          </a:p>
          <a:p>
            <a:pPr marL="0" indent="0"/>
            <a:endParaRPr lang="pt-PT" dirty="0" smtClean="0">
              <a:solidFill>
                <a:schemeClr val="tx1"/>
              </a:solidFill>
            </a:endParaRPr>
          </a:p>
          <a:p>
            <a:endParaRPr lang="pt-PT" dirty="0">
              <a:solidFill>
                <a:schemeClr val="tx1"/>
              </a:solidFill>
            </a:endParaRPr>
          </a:p>
          <a:p>
            <a:endParaRPr lang="pt-PT" dirty="0">
              <a:solidFill>
                <a:schemeClr val="tx1"/>
              </a:solidFill>
            </a:endParaRPr>
          </a:p>
        </p:txBody>
      </p:sp>
      <p:pic>
        <p:nvPicPr>
          <p:cNvPr id="6" name="Picture 5" descr="C:\Users\rui.castelhano\Downloads\imageedit_1_681557652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9206" y="6191941"/>
            <a:ext cx="1696765" cy="51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35633" y="601898"/>
            <a:ext cx="9001330" cy="490606"/>
          </a:xfrm>
          <a:prstGeom prst="rect">
            <a:avLst/>
          </a:prstGeom>
        </p:spPr>
        <p:txBody>
          <a:bodyPr/>
          <a:lstStyle>
            <a:lvl1pPr algn="l" defTabSz="91435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i="1" cap="all" smtClean="0">
                <a:latin typeface="PT Sans" charset="-52"/>
                <a:ea typeface="PT Sans" charset="-52"/>
                <a:cs typeface="PT Sans" charset="-52"/>
              </a:rPr>
              <a:t>GESTÃO INTELIGENTE DE RESIDUOS EM CASCAIS</a:t>
            </a:r>
            <a:r>
              <a:rPr lang="en-US" sz="3000" b="1" i="1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/>
            </a:r>
            <a:br>
              <a:rPr lang="en-US" sz="3000" b="1" i="1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</a:br>
            <a:r>
              <a:rPr lang="en-US" sz="2000" b="1" i="1" smtClean="0">
                <a:solidFill>
                  <a:schemeClr val="bg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CASCAIS</a:t>
            </a:r>
            <a:endParaRPr lang="en-US" sz="2000" b="1" i="1" dirty="0">
              <a:solidFill>
                <a:schemeClr val="tx1">
                  <a:lumMod val="95000"/>
                  <a:lumOff val="5000"/>
                </a:schemeClr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10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o Texto 2"/>
          <p:cNvSpPr>
            <a:spLocks noGrp="1"/>
          </p:cNvSpPr>
          <p:nvPr>
            <p:ph type="body" sz="quarter" idx="10"/>
          </p:nvPr>
        </p:nvSpPr>
        <p:spPr>
          <a:xfrm>
            <a:off x="544462" y="1725187"/>
            <a:ext cx="4377270" cy="519110"/>
          </a:xfrm>
        </p:spPr>
        <p:txBody>
          <a:bodyPr/>
          <a:lstStyle/>
          <a:p>
            <a:r>
              <a:rPr lang="pt-PT" sz="1800" b="1" dirty="0" smtClean="0">
                <a:solidFill>
                  <a:schemeClr val="tx1"/>
                </a:solidFill>
              </a:rPr>
              <a:t>VARREDURA MANUAL E MECÂNICA</a:t>
            </a:r>
            <a:endParaRPr lang="pt-PT" sz="1800" b="1" dirty="0">
              <a:solidFill>
                <a:schemeClr val="tx1"/>
              </a:solidFill>
            </a:endParaRPr>
          </a:p>
        </p:txBody>
      </p:sp>
      <p:pic>
        <p:nvPicPr>
          <p:cNvPr id="7" name="Picture 5" descr="C:\Users\rui.castelhano\Downloads\imageedit_1_681557652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9206" y="6191941"/>
            <a:ext cx="1696765" cy="51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1173569"/>
              </p:ext>
            </p:extLst>
          </p:nvPr>
        </p:nvGraphicFramePr>
        <p:xfrm>
          <a:off x="568172" y="2772052"/>
          <a:ext cx="8682362" cy="14020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59197"/>
                <a:gridCol w="954339"/>
                <a:gridCol w="1096720"/>
                <a:gridCol w="1363202"/>
                <a:gridCol w="682084"/>
                <a:gridCol w="682084"/>
                <a:gridCol w="682084"/>
                <a:gridCol w="673424"/>
                <a:gridCol w="744614"/>
                <a:gridCol w="744614"/>
              </a:tblGrid>
              <a:tr h="0"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600" dirty="0">
                          <a:effectLst/>
                        </a:rPr>
                        <a:t>VARREDURA MANUAL/VARREDURA MECÂNICA</a:t>
                      </a:r>
                      <a:endParaRPr lang="pt-PT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</a:tr>
              <a:tr h="23622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600">
                          <a:effectLst/>
                        </a:rPr>
                        <a:t> </a:t>
                      </a:r>
                      <a:endParaRPr lang="pt-PT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600" dirty="0">
                          <a:effectLst/>
                        </a:rPr>
                        <a:t>Cantões</a:t>
                      </a:r>
                      <a:endParaRPr lang="pt-PT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600">
                          <a:effectLst/>
                        </a:rPr>
                        <a:t>Execução</a:t>
                      </a:r>
                      <a:endParaRPr lang="pt-PT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600" dirty="0">
                          <a:effectLst/>
                        </a:rPr>
                        <a:t>Cantões incompletos</a:t>
                      </a:r>
                      <a:endParaRPr lang="pt-PT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600">
                          <a:effectLst/>
                        </a:rPr>
                        <a:t>Qualidade de serviço</a:t>
                      </a:r>
                      <a:endParaRPr lang="pt-PT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600">
                          <a:effectLst/>
                        </a:rPr>
                        <a:t>Estado de limpeza</a:t>
                      </a:r>
                      <a:endParaRPr lang="pt-PT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</a:tr>
              <a:tr h="60960"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600">
                          <a:effectLst/>
                        </a:rPr>
                        <a:t>B</a:t>
                      </a:r>
                      <a:endParaRPr lang="pt-PT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600">
                          <a:effectLst/>
                        </a:rPr>
                        <a:t>S</a:t>
                      </a:r>
                      <a:endParaRPr lang="pt-PT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600">
                          <a:effectLst/>
                        </a:rPr>
                        <a:t>M</a:t>
                      </a:r>
                      <a:endParaRPr lang="pt-PT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600">
                          <a:effectLst/>
                        </a:rPr>
                        <a:t>B</a:t>
                      </a:r>
                      <a:endParaRPr lang="pt-PT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600">
                          <a:effectLst/>
                        </a:rPr>
                        <a:t>S</a:t>
                      </a:r>
                      <a:endParaRPr lang="pt-PT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600">
                          <a:effectLst/>
                        </a:rPr>
                        <a:t>M</a:t>
                      </a:r>
                      <a:endParaRPr lang="pt-PT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663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600">
                          <a:effectLst/>
                        </a:rPr>
                        <a:t>Manual</a:t>
                      </a:r>
                      <a:endParaRPr lang="pt-PT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600">
                          <a:effectLst/>
                        </a:rPr>
                        <a:t>192</a:t>
                      </a:r>
                      <a:endParaRPr lang="pt-PT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600" dirty="0" smtClean="0">
                          <a:effectLst/>
                        </a:rPr>
                        <a:t>94%</a:t>
                      </a:r>
                      <a:endParaRPr lang="pt-PT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600" dirty="0" smtClean="0">
                          <a:effectLst/>
                        </a:rPr>
                        <a:t>22%</a:t>
                      </a:r>
                      <a:endParaRPr lang="pt-PT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600" dirty="0" smtClean="0">
                          <a:effectLst/>
                        </a:rPr>
                        <a:t>62%</a:t>
                      </a:r>
                      <a:endParaRPr lang="pt-PT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600" dirty="0" smtClean="0">
                          <a:effectLst/>
                        </a:rPr>
                        <a:t>31% </a:t>
                      </a:r>
                      <a:endParaRPr lang="pt-PT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600" dirty="0">
                          <a:effectLst/>
                        </a:rPr>
                        <a:t>7%</a:t>
                      </a:r>
                      <a:endParaRPr lang="pt-PT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600" dirty="0" smtClean="0">
                          <a:effectLst/>
                        </a:rPr>
                        <a:t>28%</a:t>
                      </a:r>
                      <a:endParaRPr lang="pt-PT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600" dirty="0" smtClean="0">
                          <a:effectLst/>
                        </a:rPr>
                        <a:t>58%</a:t>
                      </a:r>
                      <a:endParaRPr lang="pt-PT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600" dirty="0" smtClean="0">
                          <a:effectLst/>
                        </a:rPr>
                        <a:t>14%</a:t>
                      </a:r>
                      <a:endParaRPr lang="pt-PT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663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600" dirty="0">
                          <a:effectLst/>
                        </a:rPr>
                        <a:t>Mecânica</a:t>
                      </a:r>
                      <a:endParaRPr lang="pt-PT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600" dirty="0">
                          <a:effectLst/>
                        </a:rPr>
                        <a:t>124</a:t>
                      </a:r>
                      <a:endParaRPr lang="pt-PT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600" dirty="0" smtClean="0">
                          <a:effectLst/>
                        </a:rPr>
                        <a:t>95%</a:t>
                      </a:r>
                      <a:endParaRPr lang="pt-PT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600" dirty="0" smtClean="0">
                          <a:effectLst/>
                        </a:rPr>
                        <a:t>12%</a:t>
                      </a:r>
                      <a:endParaRPr lang="pt-PT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600" dirty="0" smtClean="0">
                          <a:effectLst/>
                        </a:rPr>
                        <a:t>79%</a:t>
                      </a:r>
                      <a:endParaRPr lang="pt-PT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600" dirty="0" smtClean="0">
                          <a:effectLst/>
                        </a:rPr>
                        <a:t>19%</a:t>
                      </a:r>
                      <a:endParaRPr lang="pt-PT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600" dirty="0" smtClean="0">
                          <a:effectLst/>
                        </a:rPr>
                        <a:t>2%</a:t>
                      </a:r>
                      <a:endParaRPr lang="pt-PT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600" dirty="0" smtClean="0">
                          <a:effectLst/>
                        </a:rPr>
                        <a:t>23%</a:t>
                      </a:r>
                      <a:endParaRPr lang="pt-PT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600" dirty="0" smtClean="0">
                          <a:effectLst/>
                        </a:rPr>
                        <a:t>54%</a:t>
                      </a:r>
                      <a:endParaRPr lang="pt-PT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PT" sz="1600" dirty="0" smtClean="0">
                          <a:effectLst/>
                        </a:rPr>
                        <a:t>23%</a:t>
                      </a:r>
                      <a:endParaRPr lang="pt-PT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435633" y="601898"/>
            <a:ext cx="9001330" cy="490606"/>
          </a:xfrm>
          <a:prstGeom prst="rect">
            <a:avLst/>
          </a:prstGeom>
        </p:spPr>
        <p:txBody>
          <a:bodyPr/>
          <a:lstStyle>
            <a:lvl1pPr algn="l" defTabSz="91435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i="1" cap="all" smtClean="0">
                <a:latin typeface="PT Sans" charset="-52"/>
                <a:ea typeface="PT Sans" charset="-52"/>
                <a:cs typeface="PT Sans" charset="-52"/>
              </a:rPr>
              <a:t>GESTÃO INTELIGENTE DE RESIDUOS EM CASCAIS</a:t>
            </a:r>
            <a:r>
              <a:rPr lang="en-US" sz="3000" b="1" i="1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/>
            </a:r>
            <a:br>
              <a:rPr lang="en-US" sz="3000" b="1" i="1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</a:br>
            <a:r>
              <a:rPr lang="en-US" sz="2000" b="1" i="1" smtClean="0">
                <a:solidFill>
                  <a:schemeClr val="bg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CASCAIS</a:t>
            </a:r>
            <a:endParaRPr lang="en-US" sz="2000" b="1" i="1" dirty="0">
              <a:solidFill>
                <a:schemeClr val="tx1">
                  <a:lumMod val="95000"/>
                  <a:lumOff val="5000"/>
                </a:schemeClr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42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o Texto 2"/>
          <p:cNvSpPr>
            <a:spLocks noGrp="1"/>
          </p:cNvSpPr>
          <p:nvPr>
            <p:ph type="body" sz="quarter" idx="10"/>
          </p:nvPr>
        </p:nvSpPr>
        <p:spPr>
          <a:xfrm>
            <a:off x="425512" y="488272"/>
            <a:ext cx="6756486" cy="390617"/>
          </a:xfrm>
        </p:spPr>
        <p:txBody>
          <a:bodyPr/>
          <a:lstStyle/>
          <a:p>
            <a:r>
              <a:rPr lang="en-US" sz="2400" cap="all" dirty="0"/>
              <a:t> </a:t>
            </a:r>
            <a:endParaRPr lang="pt-PT" sz="2000" dirty="0">
              <a:solidFill>
                <a:schemeClr val="tx1"/>
              </a:solidFill>
            </a:endParaRPr>
          </a:p>
        </p:txBody>
      </p:sp>
      <p:sp>
        <p:nvSpPr>
          <p:cNvPr id="4" name="Rectângulo 3"/>
          <p:cNvSpPr/>
          <p:nvPr/>
        </p:nvSpPr>
        <p:spPr>
          <a:xfrm>
            <a:off x="567038" y="1079624"/>
            <a:ext cx="2941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pt-PT" altLang="pt-PT" b="1" dirty="0" smtClean="0">
                <a:latin typeface="PTSans"/>
                <a:ea typeface="Calibri" pitchFamily="34" charset="0"/>
                <a:cs typeface="Times New Roman" pitchFamily="18" charset="0"/>
              </a:rPr>
              <a:t>VARREDURA MECÂNICA</a:t>
            </a:r>
            <a:endParaRPr lang="pt-PT" altLang="pt-PT" b="1" dirty="0">
              <a:latin typeface="PTSans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508635" y="1740511"/>
            <a:ext cx="3757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pt-PT" altLang="pt-PT" sz="1600" dirty="0">
                <a:latin typeface="Tw Cen MT" pitchFamily="34" charset="0"/>
                <a:ea typeface="Calibri" pitchFamily="34" charset="0"/>
                <a:cs typeface="Times New Roman" pitchFamily="18" charset="0"/>
              </a:rPr>
              <a:t>ACOMPANHAMENTO EM TEMPO REAL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431" y="2195098"/>
            <a:ext cx="2927350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25" r="-1266"/>
          <a:stretch>
            <a:fillRect/>
          </a:stretch>
        </p:blipFill>
        <p:spPr bwMode="auto">
          <a:xfrm>
            <a:off x="817412" y="4534769"/>
            <a:ext cx="2973388" cy="1942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5465845" y="1749112"/>
            <a:ext cx="32592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pt-PT" altLang="pt-PT" sz="1600" dirty="0">
                <a:latin typeface="Tw Cen MT" pitchFamily="34" charset="0"/>
                <a:ea typeface="Calibri" pitchFamily="34" charset="0"/>
                <a:cs typeface="Times New Roman" pitchFamily="18" charset="0"/>
              </a:rPr>
              <a:t>GESTÃO MOBILIÁRIO URBANO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5302109" y="2194473"/>
            <a:ext cx="3790950" cy="1733550"/>
            <a:chOff x="5302109" y="2000517"/>
            <a:chExt cx="3790950" cy="1733550"/>
          </a:xfrm>
        </p:grpSpPr>
        <p:pic>
          <p:nvPicPr>
            <p:cNvPr id="9" name="Picture 12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58"/>
            <a:stretch>
              <a:fillRect/>
            </a:stretch>
          </p:blipFill>
          <p:spPr bwMode="auto">
            <a:xfrm>
              <a:off x="5302109" y="2000517"/>
              <a:ext cx="3790950" cy="173355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0" name="Picture 1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9630" y="2191017"/>
              <a:ext cx="1581150" cy="1352550"/>
            </a:xfrm>
            <a:prstGeom prst="rect">
              <a:avLst/>
            </a:prstGeom>
            <a:noFill/>
            <a:ln w="28575">
              <a:solidFill>
                <a:srgbClr val="72AF2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pic>
        <p:nvPicPr>
          <p:cNvPr id="11" name="Imagem 10"/>
          <p:cNvPicPr>
            <a:picLocks noChangeAspect="1"/>
          </p:cNvPicPr>
          <p:nvPr/>
        </p:nvPicPr>
        <p:blipFill>
          <a:blip r:embed="rId7"/>
          <a:srcRect l="13240" t="13441" r="12852" b="2530"/>
          <a:stretch>
            <a:fillRect/>
          </a:stretch>
        </p:blipFill>
        <p:spPr bwMode="auto">
          <a:xfrm>
            <a:off x="5302109" y="4046209"/>
            <a:ext cx="1080218" cy="164065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6465595" y="4855870"/>
            <a:ext cx="28651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altLang="pt-PT" sz="1600" dirty="0">
                <a:latin typeface="Tw Cen MT" pitchFamily="34" charset="0"/>
                <a:ea typeface="Calibri" pitchFamily="34" charset="0"/>
                <a:cs typeface="Times New Roman" pitchFamily="18" charset="0"/>
              </a:rPr>
              <a:t>REGISTO ABANDONADOS NA VIA PUBLICA</a:t>
            </a:r>
          </a:p>
          <a:p>
            <a:endParaRPr lang="pt-PT" sz="1600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4978778" y="6142461"/>
            <a:ext cx="3615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altLang="pt-PT" sz="1600" dirty="0">
                <a:latin typeface="Tw Cen MT" pitchFamily="34" charset="0"/>
                <a:ea typeface="Calibri" pitchFamily="34" charset="0"/>
                <a:cs typeface="Times New Roman" pitchFamily="18" charset="0"/>
              </a:rPr>
              <a:t>PLANEAMENTO DE CIRCUITOS</a:t>
            </a:r>
          </a:p>
          <a:p>
            <a:endParaRPr lang="pt-PT" sz="1600" dirty="0"/>
          </a:p>
        </p:txBody>
      </p:sp>
      <p:pic>
        <p:nvPicPr>
          <p:cNvPr id="14" name="Picture 5" descr="C:\Users\rui.castelhano\Downloads\imageedit_1_6815576527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9206" y="6191941"/>
            <a:ext cx="1696765" cy="51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435633" y="601898"/>
            <a:ext cx="9001330" cy="490606"/>
          </a:xfrm>
          <a:prstGeom prst="rect">
            <a:avLst/>
          </a:prstGeom>
        </p:spPr>
        <p:txBody>
          <a:bodyPr/>
          <a:lstStyle>
            <a:lvl1pPr algn="l" defTabSz="91435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i="1" cap="all" smtClean="0">
                <a:latin typeface="PT Sans" charset="-52"/>
                <a:ea typeface="PT Sans" charset="-52"/>
                <a:cs typeface="PT Sans" charset="-52"/>
              </a:rPr>
              <a:t>GESTÃO INTELIGENTE DE RESIDUOS EM CASCAIS</a:t>
            </a:r>
            <a:r>
              <a:rPr lang="en-US" sz="3000" b="1" i="1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/>
            </a:r>
            <a:br>
              <a:rPr lang="en-US" sz="3000" b="1" i="1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</a:br>
            <a:r>
              <a:rPr lang="en-US" sz="2000" b="1" i="1" smtClean="0">
                <a:solidFill>
                  <a:schemeClr val="bg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CASCAIS</a:t>
            </a:r>
            <a:endParaRPr lang="en-US" sz="2000" b="1" i="1" dirty="0">
              <a:solidFill>
                <a:schemeClr val="tx1">
                  <a:lumMod val="95000"/>
                  <a:lumOff val="5000"/>
                </a:schemeClr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16" name="Chamada rectangular 15"/>
          <p:cNvSpPr/>
          <p:nvPr/>
        </p:nvSpPr>
        <p:spPr>
          <a:xfrm rot="10800000">
            <a:off x="4761926" y="6003635"/>
            <a:ext cx="3020291" cy="593819"/>
          </a:xfrm>
          <a:prstGeom prst="wedgeRectCallout">
            <a:avLst>
              <a:gd name="adj1" fmla="val -31535"/>
              <a:gd name="adj2" fmla="val 116939"/>
            </a:avLst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2382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elo de apresentaçã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7557</TotalTime>
  <Words>753</Words>
  <Application>Microsoft Office PowerPoint</Application>
  <PresentationFormat>Papel A4 (210x297 mm)</PresentationFormat>
  <Paragraphs>181</Paragraphs>
  <Slides>20</Slides>
  <Notes>20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20</vt:i4>
      </vt:variant>
    </vt:vector>
  </HeadingPairs>
  <TitlesOfParts>
    <vt:vector size="29" baseType="lpstr">
      <vt:lpstr>Arial</vt:lpstr>
      <vt:lpstr>Calibri</vt:lpstr>
      <vt:lpstr>Lucida Sans Unicode</vt:lpstr>
      <vt:lpstr>PT Sans</vt:lpstr>
      <vt:lpstr>PTSans</vt:lpstr>
      <vt:lpstr>Times New Roman</vt:lpstr>
      <vt:lpstr>Tw Cen MT</vt:lpstr>
      <vt:lpstr>Wingdings</vt:lpstr>
      <vt:lpstr>Modelo de apresentação personalizado</vt:lpstr>
      <vt:lpstr>Apresentação do PowerPoint</vt:lpstr>
      <vt:lpstr>Apresentação do PowerPoint</vt:lpstr>
      <vt:lpstr>GESTÃO INTELIGENTE DE RESIDUOS EM CASCAIS  CASCAIS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Digisource2</dc:creator>
  <cp:lastModifiedBy>Isabel Tavares</cp:lastModifiedBy>
  <cp:revision>501</cp:revision>
  <cp:lastPrinted>2017-09-29T10:25:31Z</cp:lastPrinted>
  <dcterms:created xsi:type="dcterms:W3CDTF">2016-07-19T15:28:40Z</dcterms:created>
  <dcterms:modified xsi:type="dcterms:W3CDTF">2017-09-29T10:26:02Z</dcterms:modified>
</cp:coreProperties>
</file>